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8"/>
  </p:notesMasterIdLst>
  <p:sldIdLst>
    <p:sldId id="256" r:id="rId2"/>
    <p:sldId id="259" r:id="rId3"/>
    <p:sldId id="257" r:id="rId4"/>
    <p:sldId id="270" r:id="rId5"/>
    <p:sldId id="264" r:id="rId6"/>
    <p:sldId id="258" r:id="rId7"/>
    <p:sldId id="260" r:id="rId8"/>
    <p:sldId id="266" r:id="rId9"/>
    <p:sldId id="271" r:id="rId10"/>
    <p:sldId id="268" r:id="rId11"/>
    <p:sldId id="261" r:id="rId12"/>
    <p:sldId id="262" r:id="rId13"/>
    <p:sldId id="269" r:id="rId14"/>
    <p:sldId id="265" r:id="rId15"/>
    <p:sldId id="27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64" autoAdjust="0"/>
  </p:normalViewPr>
  <p:slideViewPr>
    <p:cSldViewPr snapToGrid="0">
      <p:cViewPr>
        <p:scale>
          <a:sx n="117" d="100"/>
          <a:sy n="117" d="100"/>
        </p:scale>
        <p:origin x="-31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DDF6C-3935-4C7B-BF81-6563F1A15D3C}" type="datetimeFigureOut">
              <a:rPr lang="en-US" smtClean="0"/>
              <a:t>4/27/2021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2814-F4F9-4F7A-A33B-97FD90C6D889}" type="slidenum">
              <a:rPr lang="en-US" smtClean="0"/>
              <a:t>‹#›</a:t>
            </a:fld>
            <a:endParaRPr lang="en-US"/>
          </a:p>
        </p:txBody>
      </p:sp>
    </p:spTree>
    <p:extLst>
      <p:ext uri="{BB962C8B-B14F-4D97-AF65-F5344CB8AC3E}">
        <p14:creationId xmlns:p14="http://schemas.microsoft.com/office/powerpoint/2010/main" val="318511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B2814-F4F9-4F7A-A33B-97FD90C6D889}" type="slidenum">
              <a:rPr lang="en-US" smtClean="0"/>
              <a:t>14</a:t>
            </a:fld>
            <a:endParaRPr lang="en-US"/>
          </a:p>
        </p:txBody>
      </p:sp>
    </p:spTree>
    <p:extLst>
      <p:ext uri="{BB962C8B-B14F-4D97-AF65-F5344CB8AC3E}">
        <p14:creationId xmlns:p14="http://schemas.microsoft.com/office/powerpoint/2010/main" val="192536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9FD56C-0A68-4050-8803-9A8490390C70}"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43030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9FD56C-0A68-4050-8803-9A8490390C70}"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1038942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9FD56C-0A68-4050-8803-9A8490390C70}"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261827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9FD56C-0A68-4050-8803-9A8490390C70}"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416037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9FD56C-0A68-4050-8803-9A8490390C70}"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428133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C9FD56C-0A68-4050-8803-9A8490390C70}" type="datetimeFigureOut">
              <a:rPr lang="en-US" smtClean="0"/>
              <a:t>4/27/2021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341225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8C9FD56C-0A68-4050-8803-9A8490390C70}" type="datetimeFigureOut">
              <a:rPr lang="en-US" smtClean="0"/>
              <a:t>4/27/2021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267520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8C9FD56C-0A68-4050-8803-9A8490390C70}" type="datetimeFigureOut">
              <a:rPr lang="en-US" smtClean="0"/>
              <a:t>4/27/2021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65150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C9FD56C-0A68-4050-8803-9A8490390C70}"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1074381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C9FD56C-0A68-4050-8803-9A8490390C70}" type="datetimeFigureOut">
              <a:rPr lang="en-US" smtClean="0"/>
              <a:t>4/27/2021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365253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C9FD56C-0A68-4050-8803-9A8490390C70}" type="datetimeFigureOut">
              <a:rPr lang="en-US" smtClean="0"/>
              <a:t>4/27/2021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A81B32AD-D6C2-4C97-9FBD-B1A74A17BCC0}" type="slidenum">
              <a:rPr lang="en-US" smtClean="0"/>
              <a:t>‹#›</a:t>
            </a:fld>
            <a:endParaRPr lang="en-US"/>
          </a:p>
        </p:txBody>
      </p:sp>
    </p:spTree>
    <p:extLst>
      <p:ext uri="{BB962C8B-B14F-4D97-AF65-F5344CB8AC3E}">
        <p14:creationId xmlns:p14="http://schemas.microsoft.com/office/powerpoint/2010/main" val="3883327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C9FD56C-0A68-4050-8803-9A8490390C70}" type="datetimeFigureOut">
              <a:rPr lang="en-US" smtClean="0"/>
              <a:t>4/27/2021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A81B32AD-D6C2-4C97-9FBD-B1A74A17BCC0}" type="slidenum">
              <a:rPr lang="en-US" smtClean="0"/>
              <a:t>‹#›</a:t>
            </a:fld>
            <a:endParaRPr lang="en-US"/>
          </a:p>
        </p:txBody>
      </p:sp>
    </p:spTree>
    <p:extLst>
      <p:ext uri="{BB962C8B-B14F-4D97-AF65-F5344CB8AC3E}">
        <p14:creationId xmlns:p14="http://schemas.microsoft.com/office/powerpoint/2010/main" val="15020964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mailto:rancic_ana@yahoo.com" TargetMode="External"/><Relationship Id="rId2" Type="http://schemas.openxmlformats.org/officeDocument/2006/relationships/hyperlink" Target="http://www.fil.bg.ac.rs/lang/sr/katedre/neohelenske-studije/"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facebook.com/Katedra-za-neohelenske-studije-Filolo%C5%A1kog-fakulteta-Univerziteta-u-Beogradu-101966884781167"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mailto:priprema@fil.bg.ac.rs" TargetMode="External"/><Relationship Id="rId2" Type="http://schemas.openxmlformats.org/officeDocument/2006/relationships/hyperlink" Target="http://www.fil.bg.ac.rs/&#1087;&#1088;&#1080;&#1087;&#1088;&#1077;&#1084;&#1072;-&#1079;&#1072;-&#1087;&#1088;&#1080;&#1112;&#1077;&#1084;&#1085;&#1080;/" TargetMode="Externa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hyperlink" Target="http://www.fil.bg.ac.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DDD0725-06CC-4026-8E32-765B53DE7AC4}"/>
              </a:ext>
            </a:extLst>
          </p:cNvPr>
          <p:cNvSpPr/>
          <p:nvPr/>
        </p:nvSpPr>
        <p:spPr>
          <a:xfrm>
            <a:off x="0" y="3844212"/>
            <a:ext cx="9153331" cy="2243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A22B4B4-889A-4682-824E-156A7A679A6C}"/>
              </a:ext>
            </a:extLst>
          </p:cNvPr>
          <p:cNvSpPr>
            <a:spLocks noGrp="1"/>
          </p:cNvSpPr>
          <p:nvPr>
            <p:ph type="ctrTitle"/>
          </p:nvPr>
        </p:nvSpPr>
        <p:spPr>
          <a:xfrm>
            <a:off x="1069848" y="1298448"/>
            <a:ext cx="7315200" cy="1556719"/>
          </a:xfrm>
        </p:spPr>
        <p:txBody>
          <a:bodyPr>
            <a:normAutofit/>
          </a:bodyPr>
          <a:lstStyle/>
          <a:p>
            <a:pPr algn="ctr"/>
            <a:r>
              <a:rPr lang="sr-Cyrl-RS" dirty="0"/>
              <a:t>Студије грчког језика</a:t>
            </a:r>
            <a:br>
              <a:rPr lang="sr-Cyrl-RS" dirty="0"/>
            </a:br>
            <a:r>
              <a:rPr lang="sr-Cyrl-RS" sz="3200" dirty="0"/>
              <a:t>на Филолошком факултету у Београду</a:t>
            </a:r>
            <a:endParaRPr lang="en-US" dirty="0"/>
          </a:p>
        </p:txBody>
      </p:sp>
      <p:sp>
        <p:nvSpPr>
          <p:cNvPr id="3" name="Subtitle 2">
            <a:extLst>
              <a:ext uri="{FF2B5EF4-FFF2-40B4-BE49-F238E27FC236}">
                <a16:creationId xmlns:a16="http://schemas.microsoft.com/office/drawing/2014/main" xmlns="" id="{591FADB0-96E3-41A2-8583-6BEE3A848504}"/>
              </a:ext>
            </a:extLst>
          </p:cNvPr>
          <p:cNvSpPr>
            <a:spLocks noGrp="1"/>
          </p:cNvSpPr>
          <p:nvPr>
            <p:ph type="subTitle" idx="1"/>
          </p:nvPr>
        </p:nvSpPr>
        <p:spPr>
          <a:xfrm>
            <a:off x="1069848" y="2971800"/>
            <a:ext cx="7011464" cy="648478"/>
          </a:xfrm>
        </p:spPr>
        <p:txBody>
          <a:bodyPr/>
          <a:lstStyle/>
          <a:p>
            <a:pPr algn="ctr"/>
            <a:r>
              <a:rPr lang="sr-Cyrl-RS" b="1" dirty="0">
                <a:solidFill>
                  <a:srgbClr val="002060"/>
                </a:solidFill>
              </a:rPr>
              <a:t>Водич за будуће студенте</a:t>
            </a:r>
            <a:endParaRPr lang="en-US" b="1" dirty="0">
              <a:solidFill>
                <a:srgbClr val="00206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1562" y="864032"/>
            <a:ext cx="2874174" cy="1730347"/>
          </a:xfrm>
          <a:prstGeom prst="rect">
            <a:avLst/>
          </a:prstGeom>
        </p:spPr>
      </p:pic>
      <p:pic>
        <p:nvPicPr>
          <p:cNvPr id="10" name="Picture 9">
            <a:extLst>
              <a:ext uri="{FF2B5EF4-FFF2-40B4-BE49-F238E27FC236}">
                <a16:creationId xmlns:a16="http://schemas.microsoft.com/office/drawing/2014/main" xmlns="" id="{B01C11DA-7D00-497D-9F0C-6B6A7F5EC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07" y="4012163"/>
            <a:ext cx="4224721" cy="2845837"/>
          </a:xfrm>
          <a:prstGeom prst="rect">
            <a:avLst/>
          </a:prstGeom>
        </p:spPr>
      </p:pic>
      <p:pic>
        <p:nvPicPr>
          <p:cNvPr id="12" name="Picture 11">
            <a:extLst>
              <a:ext uri="{FF2B5EF4-FFF2-40B4-BE49-F238E27FC236}">
                <a16:creationId xmlns:a16="http://schemas.microsoft.com/office/drawing/2014/main" xmlns="" id="{5FFAA640-0044-4D58-B30B-5C8347F6F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1562" y="2651875"/>
            <a:ext cx="2926702" cy="3316723"/>
          </a:xfrm>
          <a:prstGeom prst="rect">
            <a:avLst/>
          </a:prstGeom>
          <a:ln>
            <a:noFill/>
          </a:ln>
          <a:effectLst>
            <a:softEdge rad="112500"/>
          </a:effectLst>
        </p:spPr>
      </p:pic>
    </p:spTree>
    <p:extLst>
      <p:ext uri="{BB962C8B-B14F-4D97-AF65-F5344CB8AC3E}">
        <p14:creationId xmlns:p14="http://schemas.microsoft.com/office/powerpoint/2010/main" val="3511119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42B89-407B-43E7-B221-320706FCE520}"/>
              </a:ext>
            </a:extLst>
          </p:cNvPr>
          <p:cNvSpPr>
            <a:spLocks noGrp="1"/>
          </p:cNvSpPr>
          <p:nvPr>
            <p:ph type="title"/>
          </p:nvPr>
        </p:nvSpPr>
        <p:spPr>
          <a:xfrm>
            <a:off x="158620" y="2588743"/>
            <a:ext cx="3200401" cy="4601183"/>
          </a:xfrm>
        </p:spPr>
        <p:txBody>
          <a:bodyPr/>
          <a:lstStyle/>
          <a:p>
            <a:r>
              <a:rPr lang="sr-Cyrl-RS" dirty="0"/>
              <a:t>Манифестације и прославе – културни садржаји</a:t>
            </a:r>
            <a:endParaRPr lang="en-US" dirty="0"/>
          </a:p>
        </p:txBody>
      </p:sp>
      <p:pic>
        <p:nvPicPr>
          <p:cNvPr id="10" name="Content Placeholder 4">
            <a:extLst>
              <a:ext uri="{FF2B5EF4-FFF2-40B4-BE49-F238E27FC236}">
                <a16:creationId xmlns:a16="http://schemas.microsoft.com/office/drawing/2014/main" xmlns="" id="{D07AD702-D834-4DBE-8A65-302F057BE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641" y="3645213"/>
            <a:ext cx="4223527" cy="2808075"/>
          </a:xfrm>
          <a:prstGeom prst="rect">
            <a:avLst/>
          </a:prstGeom>
        </p:spPr>
      </p:pic>
      <p:pic>
        <p:nvPicPr>
          <p:cNvPr id="12" name="Picture 11">
            <a:extLst>
              <a:ext uri="{FF2B5EF4-FFF2-40B4-BE49-F238E27FC236}">
                <a16:creationId xmlns:a16="http://schemas.microsoft.com/office/drawing/2014/main" xmlns="" id="{AFD04C9D-9827-4B52-AAAA-247072D41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99" y="301556"/>
            <a:ext cx="4487539" cy="2983607"/>
          </a:xfrm>
          <a:prstGeom prst="rect">
            <a:avLst/>
          </a:prstGeom>
        </p:spPr>
      </p:pic>
      <p:pic>
        <p:nvPicPr>
          <p:cNvPr id="14" name="Picture 13">
            <a:extLst>
              <a:ext uri="{FF2B5EF4-FFF2-40B4-BE49-F238E27FC236}">
                <a16:creationId xmlns:a16="http://schemas.microsoft.com/office/drawing/2014/main" xmlns="" id="{4E040959-21A4-4E93-B33E-29DB5685BC91}"/>
              </a:ext>
            </a:extLst>
          </p:cNvPr>
          <p:cNvPicPr>
            <a:picLocks noChangeAspect="1"/>
          </p:cNvPicPr>
          <p:nvPr/>
        </p:nvPicPr>
        <p:blipFill rotWithShape="1">
          <a:blip r:embed="rId4">
            <a:extLst>
              <a:ext uri="{28A0092B-C50C-407E-A947-70E740481C1C}">
                <a14:useLocalDpi xmlns:a14="http://schemas.microsoft.com/office/drawing/2010/main" val="0"/>
              </a:ext>
            </a:extLst>
          </a:blip>
          <a:srcRect l="686" t="25120" r="50387" b="33271"/>
          <a:stretch/>
        </p:blipFill>
        <p:spPr>
          <a:xfrm>
            <a:off x="8004497" y="301556"/>
            <a:ext cx="3517376" cy="1769959"/>
          </a:xfrm>
          <a:prstGeom prst="rect">
            <a:avLst/>
          </a:prstGeom>
        </p:spPr>
      </p:pic>
      <p:pic>
        <p:nvPicPr>
          <p:cNvPr id="16" name="Picture 15">
            <a:extLst>
              <a:ext uri="{FF2B5EF4-FFF2-40B4-BE49-F238E27FC236}">
                <a16:creationId xmlns:a16="http://schemas.microsoft.com/office/drawing/2014/main" xmlns="" id="{FC2385EF-5F06-4B10-B392-AD04C0373819}"/>
              </a:ext>
            </a:extLst>
          </p:cNvPr>
          <p:cNvPicPr>
            <a:picLocks noChangeAspect="1"/>
          </p:cNvPicPr>
          <p:nvPr/>
        </p:nvPicPr>
        <p:blipFill rotWithShape="1">
          <a:blip r:embed="rId5">
            <a:extLst>
              <a:ext uri="{28A0092B-C50C-407E-A947-70E740481C1C}">
                <a14:useLocalDpi xmlns:a14="http://schemas.microsoft.com/office/drawing/2010/main" val="0"/>
              </a:ext>
            </a:extLst>
          </a:blip>
          <a:srcRect l="484" t="28414" r="50388" b="27614"/>
          <a:stretch/>
        </p:blipFill>
        <p:spPr>
          <a:xfrm>
            <a:off x="8004497" y="4643944"/>
            <a:ext cx="3593756" cy="1809344"/>
          </a:xfrm>
          <a:prstGeom prst="rect">
            <a:avLst/>
          </a:prstGeom>
        </p:spPr>
      </p:pic>
      <p:pic>
        <p:nvPicPr>
          <p:cNvPr id="18" name="Picture 17">
            <a:extLst>
              <a:ext uri="{FF2B5EF4-FFF2-40B4-BE49-F238E27FC236}">
                <a16:creationId xmlns:a16="http://schemas.microsoft.com/office/drawing/2014/main" xmlns="" id="{FD30AA0D-6B66-42EC-96E5-F921DD0E02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776" y="2339203"/>
            <a:ext cx="3513197" cy="1998618"/>
          </a:xfrm>
          <a:prstGeom prst="rect">
            <a:avLst/>
          </a:prstGeom>
        </p:spPr>
      </p:pic>
      <p:pic>
        <p:nvPicPr>
          <p:cNvPr id="4" name="Picture 3">
            <a:extLst>
              <a:ext uri="{FF2B5EF4-FFF2-40B4-BE49-F238E27FC236}">
                <a16:creationId xmlns:a16="http://schemas.microsoft.com/office/drawing/2014/main" xmlns="" id="{E66B6ACF-A353-49C8-BD03-78473406C6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2592" y="301556"/>
            <a:ext cx="1960351" cy="2948495"/>
          </a:xfrm>
          <a:prstGeom prst="rect">
            <a:avLst/>
          </a:prstGeom>
        </p:spPr>
      </p:pic>
    </p:spTree>
    <p:extLst>
      <p:ext uri="{BB962C8B-B14F-4D97-AF65-F5344CB8AC3E}">
        <p14:creationId xmlns:p14="http://schemas.microsoft.com/office/powerpoint/2010/main" val="238285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1405" r="5823"/>
          <a:stretch/>
        </p:blipFill>
        <p:spPr>
          <a:xfrm>
            <a:off x="9556329" y="975032"/>
            <a:ext cx="2635671" cy="4899295"/>
          </a:xfrm>
          <a:prstGeom prst="rect">
            <a:avLst/>
          </a:prstGeom>
        </p:spPr>
      </p:pic>
      <p:sp>
        <p:nvSpPr>
          <p:cNvPr id="2" name="Title 1">
            <a:extLst>
              <a:ext uri="{FF2B5EF4-FFF2-40B4-BE49-F238E27FC236}">
                <a16:creationId xmlns:a16="http://schemas.microsoft.com/office/drawing/2014/main" xmlns="" id="{F5E7932C-0557-4756-85A2-C7FCCA0F1E9A}"/>
              </a:ext>
            </a:extLst>
          </p:cNvPr>
          <p:cNvSpPr>
            <a:spLocks noGrp="1"/>
          </p:cNvSpPr>
          <p:nvPr>
            <p:ph type="title"/>
          </p:nvPr>
        </p:nvSpPr>
        <p:spPr>
          <a:xfrm>
            <a:off x="275228" y="1383565"/>
            <a:ext cx="2947482" cy="4601183"/>
          </a:xfrm>
        </p:spPr>
        <p:txBody>
          <a:bodyPr/>
          <a:lstStyle/>
          <a:p>
            <a:pPr algn="ctr"/>
            <a:r>
              <a:rPr lang="sr-Cyrl-RS" b="1" dirty="0"/>
              <a:t>Стипендије и студентске размене</a:t>
            </a:r>
            <a:endParaRPr lang="en-US" b="1" dirty="0"/>
          </a:p>
        </p:txBody>
      </p:sp>
      <p:sp>
        <p:nvSpPr>
          <p:cNvPr id="3" name="Content Placeholder 2">
            <a:extLst>
              <a:ext uri="{FF2B5EF4-FFF2-40B4-BE49-F238E27FC236}">
                <a16:creationId xmlns:a16="http://schemas.microsoft.com/office/drawing/2014/main" xmlns="" id="{10A967C0-70F1-42C9-BE2B-A2A0CE5E395D}"/>
              </a:ext>
            </a:extLst>
          </p:cNvPr>
          <p:cNvSpPr>
            <a:spLocks noGrp="1"/>
          </p:cNvSpPr>
          <p:nvPr>
            <p:ph idx="1"/>
          </p:nvPr>
        </p:nvSpPr>
        <p:spPr>
          <a:xfrm>
            <a:off x="3498562" y="1123836"/>
            <a:ext cx="5993935" cy="5120640"/>
          </a:xfrm>
        </p:spPr>
        <p:txBody>
          <a:bodyPr/>
          <a:lstStyle/>
          <a:p>
            <a:pPr marL="0" indent="0" algn="just">
              <a:buNone/>
            </a:pPr>
            <a:r>
              <a:rPr lang="sr-Cyrl-RS" b="1" dirty="0">
                <a:solidFill>
                  <a:schemeClr val="accent1"/>
                </a:solidFill>
              </a:rPr>
              <a:t>Да ли ћу у току студија моћи да боравим у Грчкој и иностранству?</a:t>
            </a:r>
          </a:p>
          <a:p>
            <a:pPr algn="just"/>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Стотине наших студената </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похађало је летње програме грчког језика, књижевности, културе и цивилизације на универзитетима у Атини, Солуну, Јањини, Волосу, на Криту, као и на Кипру, захваљујући стипандијама Владе Републике Грчке, Државне фондације за стипендије, као и Фондације Оназис и Фондације Елени и Косте Уранис. </a:t>
            </a:r>
          </a:p>
          <a:p>
            <a:pPr algn="just"/>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Наши студенти последњих година учествују у </a:t>
            </a: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програмима размене (Еразмус+)</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 што им омогућава да проведу семестар или два на универзитетима у Грчкој и на Кипру. </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grpSp>
        <p:nvGrpSpPr>
          <p:cNvPr id="4" name="Google Shape;10252;p69">
            <a:extLst>
              <a:ext uri="{FF2B5EF4-FFF2-40B4-BE49-F238E27FC236}">
                <a16:creationId xmlns:a16="http://schemas.microsoft.com/office/drawing/2014/main" xmlns="" id="{CB2399E3-A3B3-4B6C-88F1-F7C834FA3401}"/>
              </a:ext>
            </a:extLst>
          </p:cNvPr>
          <p:cNvGrpSpPr/>
          <p:nvPr/>
        </p:nvGrpSpPr>
        <p:grpSpPr>
          <a:xfrm>
            <a:off x="996368" y="961053"/>
            <a:ext cx="1476243" cy="1591207"/>
            <a:chOff x="6666381" y="3347875"/>
            <a:chExt cx="295819" cy="370712"/>
          </a:xfrm>
        </p:grpSpPr>
        <p:sp>
          <p:nvSpPr>
            <p:cNvPr id="5" name="Google Shape;10253;p69">
              <a:extLst>
                <a:ext uri="{FF2B5EF4-FFF2-40B4-BE49-F238E27FC236}">
                  <a16:creationId xmlns:a16="http://schemas.microsoft.com/office/drawing/2014/main" xmlns="" id="{0FE0CA8D-EBDC-4E72-87D2-A18B088FBE3A}"/>
                </a:ext>
              </a:extLst>
            </p:cNvPr>
            <p:cNvSpPr/>
            <p:nvPr/>
          </p:nvSpPr>
          <p:spPr>
            <a:xfrm>
              <a:off x="6666381" y="3347875"/>
              <a:ext cx="295819" cy="310892"/>
            </a:xfrm>
            <a:custGeom>
              <a:avLst/>
              <a:gdLst/>
              <a:ahLst/>
              <a:cxnLst/>
              <a:rect l="l" t="t" r="r" b="b"/>
              <a:pathLst>
                <a:path w="11265" h="11839" extrusionOk="0">
                  <a:moveTo>
                    <a:pt x="5628" y="0"/>
                  </a:moveTo>
                  <a:cubicBezTo>
                    <a:pt x="2518" y="0"/>
                    <a:pt x="1" y="2651"/>
                    <a:pt x="1" y="5914"/>
                  </a:cubicBezTo>
                  <a:cubicBezTo>
                    <a:pt x="1" y="9188"/>
                    <a:pt x="2518" y="11838"/>
                    <a:pt x="5628" y="11838"/>
                  </a:cubicBezTo>
                  <a:cubicBezTo>
                    <a:pt x="8738" y="11838"/>
                    <a:pt x="11265" y="9188"/>
                    <a:pt x="11265" y="5914"/>
                  </a:cubicBezTo>
                  <a:cubicBezTo>
                    <a:pt x="11265" y="2651"/>
                    <a:pt x="8738" y="0"/>
                    <a:pt x="5628" y="0"/>
                  </a:cubicBezTo>
                  <a:close/>
                </a:path>
              </a:pathLst>
            </a:custGeom>
            <a:solidFill>
              <a:srgbClr val="819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254;p69">
              <a:extLst>
                <a:ext uri="{FF2B5EF4-FFF2-40B4-BE49-F238E27FC236}">
                  <a16:creationId xmlns:a16="http://schemas.microsoft.com/office/drawing/2014/main" xmlns="" id="{7B46EEC1-EE24-4E64-B4D3-6A63F36D1970}"/>
                </a:ext>
              </a:extLst>
            </p:cNvPr>
            <p:cNvSpPr/>
            <p:nvPr/>
          </p:nvSpPr>
          <p:spPr>
            <a:xfrm>
              <a:off x="6666381" y="3351132"/>
              <a:ext cx="252096" cy="307636"/>
            </a:xfrm>
            <a:custGeom>
              <a:avLst/>
              <a:gdLst/>
              <a:ahLst/>
              <a:cxnLst/>
              <a:rect l="l" t="t" r="r" b="b"/>
              <a:pathLst>
                <a:path w="9600" h="11715" extrusionOk="0">
                  <a:moveTo>
                    <a:pt x="4479" y="0"/>
                  </a:moveTo>
                  <a:cubicBezTo>
                    <a:pt x="1924" y="556"/>
                    <a:pt x="1" y="2939"/>
                    <a:pt x="1" y="5790"/>
                  </a:cubicBezTo>
                  <a:cubicBezTo>
                    <a:pt x="1" y="9064"/>
                    <a:pt x="2518" y="11714"/>
                    <a:pt x="5628" y="11714"/>
                  </a:cubicBezTo>
                  <a:cubicBezTo>
                    <a:pt x="7130" y="11705"/>
                    <a:pt x="8566" y="11083"/>
                    <a:pt x="9600" y="9992"/>
                  </a:cubicBezTo>
                  <a:lnTo>
                    <a:pt x="9600" y="9992"/>
                  </a:lnTo>
                  <a:cubicBezTo>
                    <a:pt x="9217" y="10078"/>
                    <a:pt x="8834" y="10116"/>
                    <a:pt x="8451" y="10116"/>
                  </a:cubicBezTo>
                  <a:cubicBezTo>
                    <a:pt x="5341" y="10116"/>
                    <a:pt x="2814" y="7465"/>
                    <a:pt x="2814" y="4202"/>
                  </a:cubicBezTo>
                  <a:cubicBezTo>
                    <a:pt x="2805" y="2642"/>
                    <a:pt x="3408" y="1130"/>
                    <a:pt x="4479" y="0"/>
                  </a:cubicBez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255;p69">
              <a:extLst>
                <a:ext uri="{FF2B5EF4-FFF2-40B4-BE49-F238E27FC236}">
                  <a16:creationId xmlns:a16="http://schemas.microsoft.com/office/drawing/2014/main" xmlns="" id="{C138330D-381E-4CFD-9591-D5B76A967749}"/>
                </a:ext>
              </a:extLst>
            </p:cNvPr>
            <p:cNvSpPr/>
            <p:nvPr/>
          </p:nvSpPr>
          <p:spPr>
            <a:xfrm>
              <a:off x="6666644" y="3348112"/>
              <a:ext cx="295320" cy="310393"/>
            </a:xfrm>
            <a:custGeom>
              <a:avLst/>
              <a:gdLst/>
              <a:ahLst/>
              <a:cxnLst/>
              <a:rect l="l" t="t" r="r" b="b"/>
              <a:pathLst>
                <a:path w="11246" h="11820" extrusionOk="0">
                  <a:moveTo>
                    <a:pt x="5838" y="1"/>
                  </a:moveTo>
                  <a:lnTo>
                    <a:pt x="5838" y="1"/>
                  </a:lnTo>
                  <a:lnTo>
                    <a:pt x="5838" y="1"/>
                  </a:lnTo>
                  <a:cubicBezTo>
                    <a:pt x="5840" y="1"/>
                    <a:pt x="5841" y="1"/>
                    <a:pt x="5843" y="1"/>
                  </a:cubicBezTo>
                  <a:lnTo>
                    <a:pt x="5843" y="1"/>
                  </a:lnTo>
                  <a:cubicBezTo>
                    <a:pt x="5841" y="1"/>
                    <a:pt x="5840" y="1"/>
                    <a:pt x="5838" y="1"/>
                  </a:cubicBezTo>
                  <a:close/>
                  <a:moveTo>
                    <a:pt x="5407" y="2958"/>
                  </a:moveTo>
                  <a:lnTo>
                    <a:pt x="5407" y="5685"/>
                  </a:lnTo>
                  <a:lnTo>
                    <a:pt x="2163" y="5685"/>
                  </a:lnTo>
                  <a:cubicBezTo>
                    <a:pt x="2173" y="4757"/>
                    <a:pt x="2335" y="3838"/>
                    <a:pt x="2622" y="2958"/>
                  </a:cubicBezTo>
                  <a:close/>
                  <a:moveTo>
                    <a:pt x="8623" y="2958"/>
                  </a:moveTo>
                  <a:cubicBezTo>
                    <a:pt x="8910" y="3838"/>
                    <a:pt x="9073" y="4757"/>
                    <a:pt x="9082" y="5685"/>
                  </a:cubicBezTo>
                  <a:lnTo>
                    <a:pt x="5838" y="5685"/>
                  </a:lnTo>
                  <a:lnTo>
                    <a:pt x="5838" y="2958"/>
                  </a:lnTo>
                  <a:close/>
                  <a:moveTo>
                    <a:pt x="5407" y="6145"/>
                  </a:moveTo>
                  <a:lnTo>
                    <a:pt x="5407" y="8872"/>
                  </a:lnTo>
                  <a:lnTo>
                    <a:pt x="2622" y="8872"/>
                  </a:lnTo>
                  <a:cubicBezTo>
                    <a:pt x="2336" y="7995"/>
                    <a:pt x="2174" y="7070"/>
                    <a:pt x="2163" y="6145"/>
                  </a:cubicBezTo>
                  <a:close/>
                  <a:moveTo>
                    <a:pt x="9082" y="6135"/>
                  </a:moveTo>
                  <a:cubicBezTo>
                    <a:pt x="9063" y="7063"/>
                    <a:pt x="8910" y="7982"/>
                    <a:pt x="8623" y="8872"/>
                  </a:cubicBezTo>
                  <a:lnTo>
                    <a:pt x="5838" y="8872"/>
                  </a:lnTo>
                  <a:lnTo>
                    <a:pt x="5838" y="6135"/>
                  </a:lnTo>
                  <a:close/>
                  <a:moveTo>
                    <a:pt x="5398" y="1"/>
                  </a:moveTo>
                  <a:cubicBezTo>
                    <a:pt x="4833" y="20"/>
                    <a:pt x="4269" y="135"/>
                    <a:pt x="3733" y="336"/>
                  </a:cubicBezTo>
                  <a:cubicBezTo>
                    <a:pt x="3158" y="852"/>
                    <a:pt x="2680" y="1599"/>
                    <a:pt x="2326" y="2498"/>
                  </a:cubicBezTo>
                  <a:lnTo>
                    <a:pt x="1015" y="2498"/>
                  </a:lnTo>
                  <a:cubicBezTo>
                    <a:pt x="919" y="2642"/>
                    <a:pt x="833" y="2795"/>
                    <a:pt x="747" y="2958"/>
                  </a:cubicBezTo>
                  <a:lnTo>
                    <a:pt x="2173" y="2958"/>
                  </a:lnTo>
                  <a:cubicBezTo>
                    <a:pt x="1895" y="3838"/>
                    <a:pt x="1742" y="4757"/>
                    <a:pt x="1732" y="5685"/>
                  </a:cubicBezTo>
                  <a:lnTo>
                    <a:pt x="0" y="5685"/>
                  </a:lnTo>
                  <a:lnTo>
                    <a:pt x="0" y="5915"/>
                  </a:lnTo>
                  <a:lnTo>
                    <a:pt x="0" y="6135"/>
                  </a:lnTo>
                  <a:lnTo>
                    <a:pt x="1732" y="6135"/>
                  </a:lnTo>
                  <a:cubicBezTo>
                    <a:pt x="1742" y="7063"/>
                    <a:pt x="1895" y="7982"/>
                    <a:pt x="2173" y="8872"/>
                  </a:cubicBezTo>
                  <a:lnTo>
                    <a:pt x="747" y="8872"/>
                  </a:lnTo>
                  <a:cubicBezTo>
                    <a:pt x="833" y="9025"/>
                    <a:pt x="928" y="9179"/>
                    <a:pt x="1024" y="9322"/>
                  </a:cubicBezTo>
                  <a:lnTo>
                    <a:pt x="2345" y="9322"/>
                  </a:lnTo>
                  <a:cubicBezTo>
                    <a:pt x="2689" y="10222"/>
                    <a:pt x="3177" y="10968"/>
                    <a:pt x="3742" y="11485"/>
                  </a:cubicBezTo>
                  <a:cubicBezTo>
                    <a:pt x="4278" y="11686"/>
                    <a:pt x="4843" y="11801"/>
                    <a:pt x="5407" y="11820"/>
                  </a:cubicBezTo>
                  <a:cubicBezTo>
                    <a:pt x="4328" y="11705"/>
                    <a:pt x="3392" y="10743"/>
                    <a:pt x="2799" y="9332"/>
                  </a:cubicBezTo>
                  <a:lnTo>
                    <a:pt x="5407" y="9332"/>
                  </a:lnTo>
                  <a:lnTo>
                    <a:pt x="5407" y="11820"/>
                  </a:lnTo>
                  <a:lnTo>
                    <a:pt x="5838" y="11820"/>
                  </a:lnTo>
                  <a:lnTo>
                    <a:pt x="5838" y="9322"/>
                  </a:lnTo>
                  <a:lnTo>
                    <a:pt x="8451" y="9322"/>
                  </a:lnTo>
                  <a:cubicBezTo>
                    <a:pt x="7857" y="10738"/>
                    <a:pt x="6919" y="11705"/>
                    <a:pt x="5838" y="11820"/>
                  </a:cubicBezTo>
                  <a:lnTo>
                    <a:pt x="5848" y="11820"/>
                  </a:lnTo>
                  <a:cubicBezTo>
                    <a:pt x="6412" y="11801"/>
                    <a:pt x="6977" y="11686"/>
                    <a:pt x="7513" y="11485"/>
                  </a:cubicBezTo>
                  <a:cubicBezTo>
                    <a:pt x="8087" y="10968"/>
                    <a:pt x="8566" y="10222"/>
                    <a:pt x="8920" y="9322"/>
                  </a:cubicBezTo>
                  <a:lnTo>
                    <a:pt x="10231" y="9322"/>
                  </a:lnTo>
                  <a:cubicBezTo>
                    <a:pt x="10327" y="9179"/>
                    <a:pt x="10422" y="9025"/>
                    <a:pt x="10508" y="8872"/>
                  </a:cubicBezTo>
                  <a:lnTo>
                    <a:pt x="9082" y="8872"/>
                  </a:lnTo>
                  <a:cubicBezTo>
                    <a:pt x="9360" y="7982"/>
                    <a:pt x="9513" y="7063"/>
                    <a:pt x="9523" y="6135"/>
                  </a:cubicBezTo>
                  <a:lnTo>
                    <a:pt x="11245" y="6135"/>
                  </a:lnTo>
                  <a:lnTo>
                    <a:pt x="11245" y="5915"/>
                  </a:lnTo>
                  <a:lnTo>
                    <a:pt x="11245" y="5685"/>
                  </a:lnTo>
                  <a:lnTo>
                    <a:pt x="9513" y="5685"/>
                  </a:lnTo>
                  <a:cubicBezTo>
                    <a:pt x="9503" y="4757"/>
                    <a:pt x="9350" y="3838"/>
                    <a:pt x="9073" y="2948"/>
                  </a:cubicBezTo>
                  <a:lnTo>
                    <a:pt x="10499" y="2948"/>
                  </a:lnTo>
                  <a:cubicBezTo>
                    <a:pt x="10413" y="2795"/>
                    <a:pt x="10317" y="2642"/>
                    <a:pt x="10221" y="2498"/>
                  </a:cubicBezTo>
                  <a:lnTo>
                    <a:pt x="8901" y="2498"/>
                  </a:lnTo>
                  <a:cubicBezTo>
                    <a:pt x="8556" y="1599"/>
                    <a:pt x="8068" y="852"/>
                    <a:pt x="7503" y="336"/>
                  </a:cubicBezTo>
                  <a:cubicBezTo>
                    <a:pt x="6972" y="136"/>
                    <a:pt x="6412" y="22"/>
                    <a:pt x="5843" y="1"/>
                  </a:cubicBezTo>
                  <a:lnTo>
                    <a:pt x="5843" y="1"/>
                  </a:lnTo>
                  <a:cubicBezTo>
                    <a:pt x="6922" y="118"/>
                    <a:pt x="7858" y="1084"/>
                    <a:pt x="8451" y="2498"/>
                  </a:cubicBezTo>
                  <a:lnTo>
                    <a:pt x="5838" y="2498"/>
                  </a:lnTo>
                  <a:lnTo>
                    <a:pt x="5838" y="1"/>
                  </a:lnTo>
                  <a:lnTo>
                    <a:pt x="5838" y="1"/>
                  </a:lnTo>
                  <a:cubicBezTo>
                    <a:pt x="5835" y="1"/>
                    <a:pt x="5832" y="1"/>
                    <a:pt x="5828" y="1"/>
                  </a:cubicBezTo>
                  <a:lnTo>
                    <a:pt x="5407" y="1"/>
                  </a:lnTo>
                  <a:lnTo>
                    <a:pt x="5407" y="2498"/>
                  </a:lnTo>
                  <a:lnTo>
                    <a:pt x="2795" y="2498"/>
                  </a:lnTo>
                  <a:cubicBezTo>
                    <a:pt x="3388" y="1082"/>
                    <a:pt x="4326" y="115"/>
                    <a:pt x="5407" y="1"/>
                  </a:cubicBezTo>
                  <a:close/>
                </a:path>
              </a:pathLst>
            </a:custGeom>
            <a:solidFill>
              <a:srgbClr val="E6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56;p69">
              <a:extLst>
                <a:ext uri="{FF2B5EF4-FFF2-40B4-BE49-F238E27FC236}">
                  <a16:creationId xmlns:a16="http://schemas.microsoft.com/office/drawing/2014/main" xmlns="" id="{91B08D15-765F-4036-A4C4-6326443FF198}"/>
                </a:ext>
              </a:extLst>
            </p:cNvPr>
            <p:cNvSpPr/>
            <p:nvPr/>
          </p:nvSpPr>
          <p:spPr>
            <a:xfrm>
              <a:off x="6666644" y="3351394"/>
              <a:ext cx="222921" cy="307111"/>
            </a:xfrm>
            <a:custGeom>
              <a:avLst/>
              <a:gdLst/>
              <a:ahLst/>
              <a:cxnLst/>
              <a:rect l="l" t="t" r="r" b="b"/>
              <a:pathLst>
                <a:path w="8489" h="11695" extrusionOk="0">
                  <a:moveTo>
                    <a:pt x="5407" y="9197"/>
                  </a:moveTo>
                  <a:lnTo>
                    <a:pt x="5407" y="11685"/>
                  </a:lnTo>
                  <a:cubicBezTo>
                    <a:pt x="4326" y="11570"/>
                    <a:pt x="3388" y="10613"/>
                    <a:pt x="2795" y="9197"/>
                  </a:cubicBezTo>
                  <a:close/>
                  <a:moveTo>
                    <a:pt x="4460" y="0"/>
                  </a:moveTo>
                  <a:cubicBezTo>
                    <a:pt x="4211" y="48"/>
                    <a:pt x="3972" y="115"/>
                    <a:pt x="3733" y="201"/>
                  </a:cubicBezTo>
                  <a:cubicBezTo>
                    <a:pt x="3158" y="727"/>
                    <a:pt x="2680" y="1474"/>
                    <a:pt x="2326" y="2364"/>
                  </a:cubicBezTo>
                  <a:lnTo>
                    <a:pt x="1015" y="2364"/>
                  </a:lnTo>
                  <a:cubicBezTo>
                    <a:pt x="919" y="2517"/>
                    <a:pt x="833" y="2670"/>
                    <a:pt x="747" y="2833"/>
                  </a:cubicBezTo>
                  <a:lnTo>
                    <a:pt x="2173" y="2833"/>
                  </a:lnTo>
                  <a:cubicBezTo>
                    <a:pt x="1895" y="3713"/>
                    <a:pt x="1742" y="4632"/>
                    <a:pt x="1732" y="5560"/>
                  </a:cubicBezTo>
                  <a:lnTo>
                    <a:pt x="0" y="5560"/>
                  </a:lnTo>
                  <a:lnTo>
                    <a:pt x="0" y="5790"/>
                  </a:lnTo>
                  <a:lnTo>
                    <a:pt x="0" y="6010"/>
                  </a:lnTo>
                  <a:lnTo>
                    <a:pt x="1732" y="6010"/>
                  </a:lnTo>
                  <a:cubicBezTo>
                    <a:pt x="1742" y="6938"/>
                    <a:pt x="1895" y="7857"/>
                    <a:pt x="2173" y="8747"/>
                  </a:cubicBezTo>
                  <a:lnTo>
                    <a:pt x="747" y="8747"/>
                  </a:lnTo>
                  <a:cubicBezTo>
                    <a:pt x="833" y="8900"/>
                    <a:pt x="928" y="9054"/>
                    <a:pt x="1024" y="9197"/>
                  </a:cubicBezTo>
                  <a:lnTo>
                    <a:pt x="2345" y="9197"/>
                  </a:lnTo>
                  <a:cubicBezTo>
                    <a:pt x="2689" y="10097"/>
                    <a:pt x="3177" y="10843"/>
                    <a:pt x="3742" y="11360"/>
                  </a:cubicBezTo>
                  <a:cubicBezTo>
                    <a:pt x="4278" y="11561"/>
                    <a:pt x="4843" y="11676"/>
                    <a:pt x="5407" y="11695"/>
                  </a:cubicBezTo>
                  <a:lnTo>
                    <a:pt x="5848" y="11695"/>
                  </a:lnTo>
                  <a:cubicBezTo>
                    <a:pt x="6412" y="11676"/>
                    <a:pt x="6977" y="11561"/>
                    <a:pt x="7513" y="11360"/>
                  </a:cubicBezTo>
                  <a:cubicBezTo>
                    <a:pt x="7896" y="10996"/>
                    <a:pt x="8231" y="10575"/>
                    <a:pt x="8489" y="10106"/>
                  </a:cubicBezTo>
                  <a:lnTo>
                    <a:pt x="8441" y="10106"/>
                  </a:lnTo>
                  <a:cubicBezTo>
                    <a:pt x="8288" y="10106"/>
                    <a:pt x="8144" y="10097"/>
                    <a:pt x="7991" y="10087"/>
                  </a:cubicBezTo>
                  <a:cubicBezTo>
                    <a:pt x="7427" y="11006"/>
                    <a:pt x="6671" y="11599"/>
                    <a:pt x="5838" y="11685"/>
                  </a:cubicBezTo>
                  <a:lnTo>
                    <a:pt x="5838" y="9436"/>
                  </a:lnTo>
                  <a:cubicBezTo>
                    <a:pt x="5484" y="9245"/>
                    <a:pt x="5149" y="9015"/>
                    <a:pt x="4843" y="8747"/>
                  </a:cubicBezTo>
                  <a:lnTo>
                    <a:pt x="2622" y="8747"/>
                  </a:lnTo>
                  <a:cubicBezTo>
                    <a:pt x="2335" y="7857"/>
                    <a:pt x="2173" y="6938"/>
                    <a:pt x="2163" y="6010"/>
                  </a:cubicBezTo>
                  <a:lnTo>
                    <a:pt x="3082" y="6010"/>
                  </a:lnTo>
                  <a:cubicBezTo>
                    <a:pt x="3034" y="5867"/>
                    <a:pt x="2996" y="5714"/>
                    <a:pt x="2957" y="5560"/>
                  </a:cubicBezTo>
                  <a:lnTo>
                    <a:pt x="2163" y="5560"/>
                  </a:lnTo>
                  <a:cubicBezTo>
                    <a:pt x="2173" y="4632"/>
                    <a:pt x="2335" y="3713"/>
                    <a:pt x="2622" y="2833"/>
                  </a:cubicBezTo>
                  <a:lnTo>
                    <a:pt x="2957" y="2833"/>
                  </a:lnTo>
                  <a:cubicBezTo>
                    <a:pt x="2996" y="2670"/>
                    <a:pt x="3034" y="2527"/>
                    <a:pt x="3082" y="2373"/>
                  </a:cubicBezTo>
                  <a:lnTo>
                    <a:pt x="2795" y="2373"/>
                  </a:lnTo>
                  <a:cubicBezTo>
                    <a:pt x="3053" y="1694"/>
                    <a:pt x="3455" y="1081"/>
                    <a:pt x="3972" y="574"/>
                  </a:cubicBezTo>
                  <a:cubicBezTo>
                    <a:pt x="4125" y="373"/>
                    <a:pt x="4288" y="182"/>
                    <a:pt x="446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57;p69">
              <a:extLst>
                <a:ext uri="{FF2B5EF4-FFF2-40B4-BE49-F238E27FC236}">
                  <a16:creationId xmlns:a16="http://schemas.microsoft.com/office/drawing/2014/main" xmlns="" id="{AAD0C0CE-C379-4582-98A6-5A589C66CA12}"/>
                </a:ext>
              </a:extLst>
            </p:cNvPr>
            <p:cNvSpPr/>
            <p:nvPr/>
          </p:nvSpPr>
          <p:spPr>
            <a:xfrm>
              <a:off x="6711863" y="3586868"/>
              <a:ext cx="22899" cy="23897"/>
            </a:xfrm>
            <a:custGeom>
              <a:avLst/>
              <a:gdLst/>
              <a:ahLst/>
              <a:cxnLst/>
              <a:rect l="l" t="t" r="r" b="b"/>
              <a:pathLst>
                <a:path w="872" h="910" extrusionOk="0">
                  <a:moveTo>
                    <a:pt x="1" y="0"/>
                  </a:moveTo>
                  <a:lnTo>
                    <a:pt x="1" y="910"/>
                  </a:lnTo>
                  <a:lnTo>
                    <a:pt x="872" y="910"/>
                  </a:lnTo>
                  <a:lnTo>
                    <a:pt x="872"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58;p69">
              <a:extLst>
                <a:ext uri="{FF2B5EF4-FFF2-40B4-BE49-F238E27FC236}">
                  <a16:creationId xmlns:a16="http://schemas.microsoft.com/office/drawing/2014/main" xmlns="" id="{465FB1AD-FBCD-403A-92A3-26B58322CCE9}"/>
                </a:ext>
              </a:extLst>
            </p:cNvPr>
            <p:cNvSpPr/>
            <p:nvPr/>
          </p:nvSpPr>
          <p:spPr>
            <a:xfrm>
              <a:off x="6710865" y="3586868"/>
              <a:ext cx="24894" cy="18067"/>
            </a:xfrm>
            <a:custGeom>
              <a:avLst/>
              <a:gdLst/>
              <a:ahLst/>
              <a:cxnLst/>
              <a:rect l="l" t="t" r="r" b="b"/>
              <a:pathLst>
                <a:path w="948" h="688" extrusionOk="0">
                  <a:moveTo>
                    <a:pt x="39" y="0"/>
                  </a:moveTo>
                  <a:lnTo>
                    <a:pt x="39" y="460"/>
                  </a:lnTo>
                  <a:cubicBezTo>
                    <a:pt x="39" y="508"/>
                    <a:pt x="29" y="555"/>
                    <a:pt x="1" y="594"/>
                  </a:cubicBezTo>
                  <a:cubicBezTo>
                    <a:pt x="149" y="656"/>
                    <a:pt x="309" y="687"/>
                    <a:pt x="471" y="687"/>
                  </a:cubicBezTo>
                  <a:cubicBezTo>
                    <a:pt x="632" y="687"/>
                    <a:pt x="795" y="656"/>
                    <a:pt x="948" y="594"/>
                  </a:cubicBezTo>
                  <a:cubicBezTo>
                    <a:pt x="919" y="555"/>
                    <a:pt x="910" y="508"/>
                    <a:pt x="910" y="460"/>
                  </a:cubicBezTo>
                  <a:lnTo>
                    <a:pt x="910"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59;p69">
              <a:extLst>
                <a:ext uri="{FF2B5EF4-FFF2-40B4-BE49-F238E27FC236}">
                  <a16:creationId xmlns:a16="http://schemas.microsoft.com/office/drawing/2014/main" xmlns="" id="{31886809-5FEB-4DC9-93B4-5783618F58BA}"/>
                </a:ext>
              </a:extLst>
            </p:cNvPr>
            <p:cNvSpPr/>
            <p:nvPr/>
          </p:nvSpPr>
          <p:spPr>
            <a:xfrm>
              <a:off x="6688991" y="3605722"/>
              <a:ext cx="68407" cy="88995"/>
            </a:xfrm>
            <a:custGeom>
              <a:avLst/>
              <a:gdLst/>
              <a:ahLst/>
              <a:cxnLst/>
              <a:rect l="l" t="t" r="r" b="b"/>
              <a:pathLst>
                <a:path w="2605" h="3389" extrusionOk="0">
                  <a:moveTo>
                    <a:pt x="642" y="0"/>
                  </a:moveTo>
                  <a:lnTo>
                    <a:pt x="250" y="211"/>
                  </a:lnTo>
                  <a:cubicBezTo>
                    <a:pt x="97" y="297"/>
                    <a:pt x="1" y="450"/>
                    <a:pt x="10" y="622"/>
                  </a:cubicBezTo>
                  <a:lnTo>
                    <a:pt x="10" y="1943"/>
                  </a:lnTo>
                  <a:cubicBezTo>
                    <a:pt x="10" y="2431"/>
                    <a:pt x="144" y="2919"/>
                    <a:pt x="403" y="3331"/>
                  </a:cubicBezTo>
                  <a:lnTo>
                    <a:pt x="441" y="3388"/>
                  </a:lnTo>
                  <a:lnTo>
                    <a:pt x="2173" y="3388"/>
                  </a:lnTo>
                  <a:lnTo>
                    <a:pt x="2202" y="3331"/>
                  </a:lnTo>
                  <a:cubicBezTo>
                    <a:pt x="2470" y="2919"/>
                    <a:pt x="2604" y="2431"/>
                    <a:pt x="2604" y="1943"/>
                  </a:cubicBezTo>
                  <a:lnTo>
                    <a:pt x="2604" y="622"/>
                  </a:lnTo>
                  <a:cubicBezTo>
                    <a:pt x="2604" y="450"/>
                    <a:pt x="2518" y="297"/>
                    <a:pt x="2365" y="211"/>
                  </a:cubicBezTo>
                  <a:lnTo>
                    <a:pt x="1972" y="0"/>
                  </a:lnTo>
                  <a:cubicBezTo>
                    <a:pt x="1823" y="193"/>
                    <a:pt x="1385" y="201"/>
                    <a:pt x="1313" y="201"/>
                  </a:cubicBezTo>
                  <a:cubicBezTo>
                    <a:pt x="1306" y="201"/>
                    <a:pt x="1302" y="201"/>
                    <a:pt x="1302" y="201"/>
                  </a:cubicBezTo>
                  <a:cubicBezTo>
                    <a:pt x="1302" y="201"/>
                    <a:pt x="1299" y="201"/>
                    <a:pt x="1293" y="201"/>
                  </a:cubicBezTo>
                  <a:cubicBezTo>
                    <a:pt x="1222" y="201"/>
                    <a:pt x="791" y="193"/>
                    <a:pt x="642"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60;p69">
              <a:extLst>
                <a:ext uri="{FF2B5EF4-FFF2-40B4-BE49-F238E27FC236}">
                  <a16:creationId xmlns:a16="http://schemas.microsoft.com/office/drawing/2014/main" xmlns="" id="{E2C534E6-4EED-4B35-B040-0BD081EC55EF}"/>
                </a:ext>
              </a:extLst>
            </p:cNvPr>
            <p:cNvSpPr/>
            <p:nvPr/>
          </p:nvSpPr>
          <p:spPr>
            <a:xfrm>
              <a:off x="6700571" y="3694691"/>
              <a:ext cx="45509" cy="23897"/>
            </a:xfrm>
            <a:custGeom>
              <a:avLst/>
              <a:gdLst/>
              <a:ahLst/>
              <a:cxnLst/>
              <a:rect l="l" t="t" r="r" b="b"/>
              <a:pathLst>
                <a:path w="1733" h="910" extrusionOk="0">
                  <a:moveTo>
                    <a:pt x="0" y="0"/>
                  </a:moveTo>
                  <a:lnTo>
                    <a:pt x="0" y="680"/>
                  </a:lnTo>
                  <a:cubicBezTo>
                    <a:pt x="0" y="804"/>
                    <a:pt x="96" y="900"/>
                    <a:pt x="220" y="909"/>
                  </a:cubicBezTo>
                  <a:lnTo>
                    <a:pt x="1512" y="909"/>
                  </a:lnTo>
                  <a:cubicBezTo>
                    <a:pt x="1637" y="900"/>
                    <a:pt x="1732" y="804"/>
                    <a:pt x="1732" y="680"/>
                  </a:cubicBezTo>
                  <a:lnTo>
                    <a:pt x="1732" y="0"/>
                  </a:ln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261;p69">
              <a:extLst>
                <a:ext uri="{FF2B5EF4-FFF2-40B4-BE49-F238E27FC236}">
                  <a16:creationId xmlns:a16="http://schemas.microsoft.com/office/drawing/2014/main" xmlns="" id="{88B6C584-ED61-4295-803E-1F682D3116D3}"/>
                </a:ext>
              </a:extLst>
            </p:cNvPr>
            <p:cNvSpPr/>
            <p:nvPr/>
          </p:nvSpPr>
          <p:spPr>
            <a:xfrm>
              <a:off x="6689253" y="3615754"/>
              <a:ext cx="11344" cy="78964"/>
            </a:xfrm>
            <a:custGeom>
              <a:avLst/>
              <a:gdLst/>
              <a:ahLst/>
              <a:cxnLst/>
              <a:rect l="l" t="t" r="r" b="b"/>
              <a:pathLst>
                <a:path w="432" h="3007" extrusionOk="0">
                  <a:moveTo>
                    <a:pt x="67" y="1"/>
                  </a:moveTo>
                  <a:cubicBezTo>
                    <a:pt x="20" y="78"/>
                    <a:pt x="0" y="154"/>
                    <a:pt x="0" y="240"/>
                  </a:cubicBezTo>
                  <a:lnTo>
                    <a:pt x="0" y="1561"/>
                  </a:lnTo>
                  <a:cubicBezTo>
                    <a:pt x="0" y="2059"/>
                    <a:pt x="134" y="2537"/>
                    <a:pt x="393" y="2949"/>
                  </a:cubicBezTo>
                  <a:lnTo>
                    <a:pt x="431" y="3006"/>
                  </a:lnTo>
                  <a:lnTo>
                    <a:pt x="431" y="518"/>
                  </a:lnTo>
                  <a:cubicBezTo>
                    <a:pt x="431" y="374"/>
                    <a:pt x="364" y="240"/>
                    <a:pt x="259" y="154"/>
                  </a:cubicBezTo>
                  <a:lnTo>
                    <a:pt x="67" y="1"/>
                  </a:ln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62;p69">
              <a:extLst>
                <a:ext uri="{FF2B5EF4-FFF2-40B4-BE49-F238E27FC236}">
                  <a16:creationId xmlns:a16="http://schemas.microsoft.com/office/drawing/2014/main" xmlns="" id="{E468F20B-7F23-4E9D-BD6C-D96F496581AB}"/>
                </a:ext>
              </a:extLst>
            </p:cNvPr>
            <p:cNvSpPr/>
            <p:nvPr/>
          </p:nvSpPr>
          <p:spPr>
            <a:xfrm>
              <a:off x="6746054" y="3615754"/>
              <a:ext cx="11344" cy="78964"/>
            </a:xfrm>
            <a:custGeom>
              <a:avLst/>
              <a:gdLst/>
              <a:ahLst/>
              <a:cxnLst/>
              <a:rect l="l" t="t" r="r" b="b"/>
              <a:pathLst>
                <a:path w="432" h="3007" extrusionOk="0">
                  <a:moveTo>
                    <a:pt x="364" y="1"/>
                  </a:moveTo>
                  <a:lnTo>
                    <a:pt x="173" y="154"/>
                  </a:lnTo>
                  <a:cubicBezTo>
                    <a:pt x="67" y="240"/>
                    <a:pt x="0" y="374"/>
                    <a:pt x="0" y="518"/>
                  </a:cubicBezTo>
                  <a:lnTo>
                    <a:pt x="0" y="3006"/>
                  </a:lnTo>
                  <a:lnTo>
                    <a:pt x="29" y="2949"/>
                  </a:lnTo>
                  <a:cubicBezTo>
                    <a:pt x="297" y="2537"/>
                    <a:pt x="431" y="2059"/>
                    <a:pt x="431" y="1561"/>
                  </a:cubicBezTo>
                  <a:lnTo>
                    <a:pt x="431" y="240"/>
                  </a:lnTo>
                  <a:cubicBezTo>
                    <a:pt x="431" y="154"/>
                    <a:pt x="412" y="78"/>
                    <a:pt x="364"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63;p69">
              <a:extLst>
                <a:ext uri="{FF2B5EF4-FFF2-40B4-BE49-F238E27FC236}">
                  <a16:creationId xmlns:a16="http://schemas.microsoft.com/office/drawing/2014/main" xmlns="" id="{F8E09E35-ADFB-4D72-B6B7-CB958D4C6624}"/>
                </a:ext>
              </a:extLst>
            </p:cNvPr>
            <p:cNvSpPr/>
            <p:nvPr/>
          </p:nvSpPr>
          <p:spPr>
            <a:xfrm>
              <a:off x="6705850" y="3599052"/>
              <a:ext cx="34952" cy="95665"/>
            </a:xfrm>
            <a:custGeom>
              <a:avLst/>
              <a:gdLst/>
              <a:ahLst/>
              <a:cxnLst/>
              <a:rect l="l" t="t" r="r" b="b"/>
              <a:pathLst>
                <a:path w="1331" h="3643" extrusionOk="0">
                  <a:moveTo>
                    <a:pt x="214" y="1"/>
                  </a:moveTo>
                  <a:cubicBezTo>
                    <a:pt x="203" y="1"/>
                    <a:pt x="192" y="5"/>
                    <a:pt x="182" y="15"/>
                  </a:cubicBezTo>
                  <a:lnTo>
                    <a:pt x="0" y="254"/>
                  </a:lnTo>
                  <a:lnTo>
                    <a:pt x="297" y="637"/>
                  </a:lnTo>
                  <a:cubicBezTo>
                    <a:pt x="313" y="664"/>
                    <a:pt x="341" y="676"/>
                    <a:pt x="370" y="676"/>
                  </a:cubicBezTo>
                  <a:cubicBezTo>
                    <a:pt x="392" y="676"/>
                    <a:pt x="414" y="669"/>
                    <a:pt x="431" y="656"/>
                  </a:cubicBezTo>
                  <a:lnTo>
                    <a:pt x="555" y="541"/>
                  </a:lnTo>
                  <a:lnTo>
                    <a:pt x="555" y="3642"/>
                  </a:lnTo>
                  <a:lnTo>
                    <a:pt x="775" y="3642"/>
                  </a:lnTo>
                  <a:lnTo>
                    <a:pt x="775" y="541"/>
                  </a:lnTo>
                  <a:lnTo>
                    <a:pt x="900" y="656"/>
                  </a:lnTo>
                  <a:cubicBezTo>
                    <a:pt x="917" y="673"/>
                    <a:pt x="939" y="680"/>
                    <a:pt x="961" y="680"/>
                  </a:cubicBezTo>
                  <a:cubicBezTo>
                    <a:pt x="989" y="680"/>
                    <a:pt x="1018" y="668"/>
                    <a:pt x="1034" y="647"/>
                  </a:cubicBezTo>
                  <a:lnTo>
                    <a:pt x="1330" y="254"/>
                  </a:lnTo>
                  <a:lnTo>
                    <a:pt x="1149" y="15"/>
                  </a:lnTo>
                  <a:cubicBezTo>
                    <a:pt x="1139" y="5"/>
                    <a:pt x="1127" y="1"/>
                    <a:pt x="1116" y="1"/>
                  </a:cubicBezTo>
                  <a:cubicBezTo>
                    <a:pt x="1105" y="1"/>
                    <a:pt x="1096" y="5"/>
                    <a:pt x="1091" y="15"/>
                  </a:cubicBezTo>
                  <a:lnTo>
                    <a:pt x="660" y="455"/>
                  </a:lnTo>
                  <a:lnTo>
                    <a:pt x="239" y="15"/>
                  </a:lnTo>
                  <a:cubicBezTo>
                    <a:pt x="235" y="5"/>
                    <a:pt x="225" y="1"/>
                    <a:pt x="214"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264;p69">
              <a:extLst>
                <a:ext uri="{FF2B5EF4-FFF2-40B4-BE49-F238E27FC236}">
                  <a16:creationId xmlns:a16="http://schemas.microsoft.com/office/drawing/2014/main" xmlns="" id="{E98CC948-9941-4E20-A1FB-52AACF0854E9}"/>
                </a:ext>
              </a:extLst>
            </p:cNvPr>
            <p:cNvSpPr/>
            <p:nvPr/>
          </p:nvSpPr>
          <p:spPr>
            <a:xfrm>
              <a:off x="6720161" y="3706482"/>
              <a:ext cx="6066" cy="12106"/>
            </a:xfrm>
            <a:custGeom>
              <a:avLst/>
              <a:gdLst/>
              <a:ahLst/>
              <a:cxnLst/>
              <a:rect l="l" t="t" r="r" b="b"/>
              <a:pathLst>
                <a:path w="231" h="461" extrusionOk="0">
                  <a:moveTo>
                    <a:pt x="115" y="1"/>
                  </a:moveTo>
                  <a:cubicBezTo>
                    <a:pt x="58" y="1"/>
                    <a:pt x="1" y="58"/>
                    <a:pt x="10" y="125"/>
                  </a:cubicBezTo>
                  <a:lnTo>
                    <a:pt x="10" y="460"/>
                  </a:lnTo>
                  <a:lnTo>
                    <a:pt x="230" y="460"/>
                  </a:lnTo>
                  <a:lnTo>
                    <a:pt x="230" y="125"/>
                  </a:lnTo>
                  <a:cubicBezTo>
                    <a:pt x="230" y="58"/>
                    <a:pt x="182" y="1"/>
                    <a:pt x="115" y="1"/>
                  </a:cubicBez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265;p69">
              <a:extLst>
                <a:ext uri="{FF2B5EF4-FFF2-40B4-BE49-F238E27FC236}">
                  <a16:creationId xmlns:a16="http://schemas.microsoft.com/office/drawing/2014/main" xmlns="" id="{76BEEDF6-0303-489F-B022-305D77B1AB84}"/>
                </a:ext>
              </a:extLst>
            </p:cNvPr>
            <p:cNvSpPr/>
            <p:nvPr/>
          </p:nvSpPr>
          <p:spPr>
            <a:xfrm>
              <a:off x="6700309" y="3539127"/>
              <a:ext cx="46008" cy="53807"/>
            </a:xfrm>
            <a:custGeom>
              <a:avLst/>
              <a:gdLst/>
              <a:ahLst/>
              <a:cxnLst/>
              <a:rect l="l" t="t" r="r" b="b"/>
              <a:pathLst>
                <a:path w="1752" h="2049" extrusionOk="0">
                  <a:moveTo>
                    <a:pt x="661" y="0"/>
                  </a:moveTo>
                  <a:cubicBezTo>
                    <a:pt x="288" y="10"/>
                    <a:pt x="1" y="316"/>
                    <a:pt x="10" y="680"/>
                  </a:cubicBezTo>
                  <a:lnTo>
                    <a:pt x="10" y="1139"/>
                  </a:lnTo>
                  <a:cubicBezTo>
                    <a:pt x="1" y="1627"/>
                    <a:pt x="383" y="2039"/>
                    <a:pt x="871" y="2048"/>
                  </a:cubicBezTo>
                  <a:cubicBezTo>
                    <a:pt x="1369" y="2039"/>
                    <a:pt x="1752" y="1627"/>
                    <a:pt x="1742" y="1139"/>
                  </a:cubicBezTo>
                  <a:lnTo>
                    <a:pt x="1742" y="680"/>
                  </a:lnTo>
                  <a:cubicBezTo>
                    <a:pt x="1752" y="316"/>
                    <a:pt x="1455" y="10"/>
                    <a:pt x="1092"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266;p69">
              <a:extLst>
                <a:ext uri="{FF2B5EF4-FFF2-40B4-BE49-F238E27FC236}">
                  <a16:creationId xmlns:a16="http://schemas.microsoft.com/office/drawing/2014/main" xmlns="" id="{5D690939-366B-4B49-91A4-ECEAEEF410AA}"/>
                </a:ext>
              </a:extLst>
            </p:cNvPr>
            <p:cNvSpPr/>
            <p:nvPr/>
          </p:nvSpPr>
          <p:spPr>
            <a:xfrm>
              <a:off x="6700309" y="3539127"/>
              <a:ext cx="31433" cy="53807"/>
            </a:xfrm>
            <a:custGeom>
              <a:avLst/>
              <a:gdLst/>
              <a:ahLst/>
              <a:cxnLst/>
              <a:rect l="l" t="t" r="r" b="b"/>
              <a:pathLst>
                <a:path w="1197" h="2049" extrusionOk="0">
                  <a:moveTo>
                    <a:pt x="661" y="0"/>
                  </a:moveTo>
                  <a:cubicBezTo>
                    <a:pt x="288" y="10"/>
                    <a:pt x="1" y="316"/>
                    <a:pt x="10" y="680"/>
                  </a:cubicBezTo>
                  <a:lnTo>
                    <a:pt x="10" y="1139"/>
                  </a:lnTo>
                  <a:cubicBezTo>
                    <a:pt x="1" y="1627"/>
                    <a:pt x="383" y="2039"/>
                    <a:pt x="871" y="2048"/>
                  </a:cubicBezTo>
                  <a:cubicBezTo>
                    <a:pt x="986" y="2048"/>
                    <a:pt x="1101" y="2029"/>
                    <a:pt x="1197" y="1981"/>
                  </a:cubicBezTo>
                  <a:cubicBezTo>
                    <a:pt x="871" y="1838"/>
                    <a:pt x="651" y="1503"/>
                    <a:pt x="661" y="1139"/>
                  </a:cubicBezTo>
                  <a:lnTo>
                    <a:pt x="661" y="680"/>
                  </a:lnTo>
                  <a:cubicBezTo>
                    <a:pt x="651" y="354"/>
                    <a:pt x="881" y="77"/>
                    <a:pt x="1197" y="10"/>
                  </a:cubicBezTo>
                  <a:cubicBezTo>
                    <a:pt x="1168" y="0"/>
                    <a:pt x="1130" y="0"/>
                    <a:pt x="1092"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267;p69">
              <a:extLst>
                <a:ext uri="{FF2B5EF4-FFF2-40B4-BE49-F238E27FC236}">
                  <a16:creationId xmlns:a16="http://schemas.microsoft.com/office/drawing/2014/main" xmlns="" id="{22835783-C733-4FA5-92A4-671C04650175}"/>
                </a:ext>
              </a:extLst>
            </p:cNvPr>
            <p:cNvSpPr/>
            <p:nvPr/>
          </p:nvSpPr>
          <p:spPr>
            <a:xfrm>
              <a:off x="6700309" y="3539127"/>
              <a:ext cx="46008" cy="23897"/>
            </a:xfrm>
            <a:custGeom>
              <a:avLst/>
              <a:gdLst/>
              <a:ahLst/>
              <a:cxnLst/>
              <a:rect l="l" t="t" r="r" b="b"/>
              <a:pathLst>
                <a:path w="1752" h="910" extrusionOk="0">
                  <a:moveTo>
                    <a:pt x="661" y="0"/>
                  </a:moveTo>
                  <a:cubicBezTo>
                    <a:pt x="288" y="10"/>
                    <a:pt x="1" y="316"/>
                    <a:pt x="10" y="689"/>
                  </a:cubicBezTo>
                  <a:cubicBezTo>
                    <a:pt x="10" y="689"/>
                    <a:pt x="661" y="909"/>
                    <a:pt x="1742" y="909"/>
                  </a:cubicBezTo>
                  <a:lnTo>
                    <a:pt x="1742" y="689"/>
                  </a:lnTo>
                  <a:cubicBezTo>
                    <a:pt x="1752" y="316"/>
                    <a:pt x="1455" y="10"/>
                    <a:pt x="10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268;p69">
              <a:extLst>
                <a:ext uri="{FF2B5EF4-FFF2-40B4-BE49-F238E27FC236}">
                  <a16:creationId xmlns:a16="http://schemas.microsoft.com/office/drawing/2014/main" xmlns="" id="{EAF74449-4631-4640-AE34-20D5D7769033}"/>
                </a:ext>
              </a:extLst>
            </p:cNvPr>
            <p:cNvSpPr/>
            <p:nvPr/>
          </p:nvSpPr>
          <p:spPr>
            <a:xfrm>
              <a:off x="6700309" y="3539127"/>
              <a:ext cx="31433" cy="21875"/>
            </a:xfrm>
            <a:custGeom>
              <a:avLst/>
              <a:gdLst/>
              <a:ahLst/>
              <a:cxnLst/>
              <a:rect l="l" t="t" r="r" b="b"/>
              <a:pathLst>
                <a:path w="1197" h="833" extrusionOk="0">
                  <a:moveTo>
                    <a:pt x="661" y="0"/>
                  </a:moveTo>
                  <a:cubicBezTo>
                    <a:pt x="288" y="10"/>
                    <a:pt x="1" y="316"/>
                    <a:pt x="10" y="689"/>
                  </a:cubicBezTo>
                  <a:cubicBezTo>
                    <a:pt x="221" y="747"/>
                    <a:pt x="441" y="804"/>
                    <a:pt x="661" y="833"/>
                  </a:cubicBezTo>
                  <a:lnTo>
                    <a:pt x="661" y="689"/>
                  </a:lnTo>
                  <a:cubicBezTo>
                    <a:pt x="651" y="364"/>
                    <a:pt x="881" y="77"/>
                    <a:pt x="1197" y="10"/>
                  </a:cubicBezTo>
                  <a:cubicBezTo>
                    <a:pt x="1168" y="10"/>
                    <a:pt x="1130" y="0"/>
                    <a:pt x="10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269;p69">
              <a:extLst>
                <a:ext uri="{FF2B5EF4-FFF2-40B4-BE49-F238E27FC236}">
                  <a16:creationId xmlns:a16="http://schemas.microsoft.com/office/drawing/2014/main" xmlns="" id="{717808CC-C2B5-4D0C-9BDD-2EB16F5D4EC2}"/>
                </a:ext>
              </a:extLst>
            </p:cNvPr>
            <p:cNvSpPr/>
            <p:nvPr/>
          </p:nvSpPr>
          <p:spPr>
            <a:xfrm>
              <a:off x="6802854" y="3586868"/>
              <a:ext cx="22899" cy="23897"/>
            </a:xfrm>
            <a:custGeom>
              <a:avLst/>
              <a:gdLst/>
              <a:ahLst/>
              <a:cxnLst/>
              <a:rect l="l" t="t" r="r" b="b"/>
              <a:pathLst>
                <a:path w="872" h="910" extrusionOk="0">
                  <a:moveTo>
                    <a:pt x="0" y="0"/>
                  </a:moveTo>
                  <a:lnTo>
                    <a:pt x="0" y="910"/>
                  </a:lnTo>
                  <a:lnTo>
                    <a:pt x="871" y="910"/>
                  </a:lnTo>
                  <a:lnTo>
                    <a:pt x="871"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270;p69">
              <a:extLst>
                <a:ext uri="{FF2B5EF4-FFF2-40B4-BE49-F238E27FC236}">
                  <a16:creationId xmlns:a16="http://schemas.microsoft.com/office/drawing/2014/main" xmlns="" id="{8A645F5C-5947-4971-9F31-AF2FDD7CED9A}"/>
                </a:ext>
              </a:extLst>
            </p:cNvPr>
            <p:cNvSpPr/>
            <p:nvPr/>
          </p:nvSpPr>
          <p:spPr>
            <a:xfrm>
              <a:off x="6801594" y="3586868"/>
              <a:ext cx="24894" cy="18067"/>
            </a:xfrm>
            <a:custGeom>
              <a:avLst/>
              <a:gdLst/>
              <a:ahLst/>
              <a:cxnLst/>
              <a:rect l="l" t="t" r="r" b="b"/>
              <a:pathLst>
                <a:path w="948" h="688" extrusionOk="0">
                  <a:moveTo>
                    <a:pt x="48" y="0"/>
                  </a:moveTo>
                  <a:lnTo>
                    <a:pt x="48" y="460"/>
                  </a:lnTo>
                  <a:cubicBezTo>
                    <a:pt x="39" y="508"/>
                    <a:pt x="29" y="555"/>
                    <a:pt x="0" y="594"/>
                  </a:cubicBezTo>
                  <a:cubicBezTo>
                    <a:pt x="154" y="656"/>
                    <a:pt x="316" y="687"/>
                    <a:pt x="478" y="687"/>
                  </a:cubicBezTo>
                  <a:cubicBezTo>
                    <a:pt x="639" y="687"/>
                    <a:pt x="800" y="656"/>
                    <a:pt x="948" y="594"/>
                  </a:cubicBezTo>
                  <a:cubicBezTo>
                    <a:pt x="929" y="555"/>
                    <a:pt x="910" y="508"/>
                    <a:pt x="910" y="460"/>
                  </a:cubicBezTo>
                  <a:lnTo>
                    <a:pt x="910"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271;p69">
              <a:extLst>
                <a:ext uri="{FF2B5EF4-FFF2-40B4-BE49-F238E27FC236}">
                  <a16:creationId xmlns:a16="http://schemas.microsoft.com/office/drawing/2014/main" xmlns="" id="{4109A2C2-7BC4-4FC3-930C-C4C44776F652}"/>
                </a:ext>
              </a:extLst>
            </p:cNvPr>
            <p:cNvSpPr/>
            <p:nvPr/>
          </p:nvSpPr>
          <p:spPr>
            <a:xfrm>
              <a:off x="6779982" y="3605722"/>
              <a:ext cx="68381" cy="88995"/>
            </a:xfrm>
            <a:custGeom>
              <a:avLst/>
              <a:gdLst/>
              <a:ahLst/>
              <a:cxnLst/>
              <a:rect l="l" t="t" r="r" b="b"/>
              <a:pathLst>
                <a:path w="2604" h="3389" extrusionOk="0">
                  <a:moveTo>
                    <a:pt x="642" y="0"/>
                  </a:moveTo>
                  <a:lnTo>
                    <a:pt x="249" y="211"/>
                  </a:lnTo>
                  <a:cubicBezTo>
                    <a:pt x="96" y="297"/>
                    <a:pt x="0" y="450"/>
                    <a:pt x="10" y="622"/>
                  </a:cubicBezTo>
                  <a:lnTo>
                    <a:pt x="10" y="1943"/>
                  </a:lnTo>
                  <a:cubicBezTo>
                    <a:pt x="10" y="2431"/>
                    <a:pt x="144" y="2919"/>
                    <a:pt x="402" y="3331"/>
                  </a:cubicBezTo>
                  <a:lnTo>
                    <a:pt x="441" y="3388"/>
                  </a:lnTo>
                  <a:lnTo>
                    <a:pt x="2173" y="3388"/>
                  </a:lnTo>
                  <a:lnTo>
                    <a:pt x="2202" y="3331"/>
                  </a:lnTo>
                  <a:cubicBezTo>
                    <a:pt x="2470" y="2919"/>
                    <a:pt x="2603" y="2431"/>
                    <a:pt x="2603" y="1943"/>
                  </a:cubicBezTo>
                  <a:lnTo>
                    <a:pt x="2603" y="622"/>
                  </a:lnTo>
                  <a:cubicBezTo>
                    <a:pt x="2603" y="450"/>
                    <a:pt x="2517" y="297"/>
                    <a:pt x="2364" y="211"/>
                  </a:cubicBezTo>
                  <a:lnTo>
                    <a:pt x="1972" y="0"/>
                  </a:lnTo>
                  <a:cubicBezTo>
                    <a:pt x="1823" y="193"/>
                    <a:pt x="1384" y="201"/>
                    <a:pt x="1312" y="201"/>
                  </a:cubicBezTo>
                  <a:cubicBezTo>
                    <a:pt x="1305" y="201"/>
                    <a:pt x="1302" y="201"/>
                    <a:pt x="1302" y="201"/>
                  </a:cubicBezTo>
                  <a:cubicBezTo>
                    <a:pt x="1302" y="201"/>
                    <a:pt x="1298" y="201"/>
                    <a:pt x="1292" y="201"/>
                  </a:cubicBezTo>
                  <a:cubicBezTo>
                    <a:pt x="1221" y="201"/>
                    <a:pt x="791" y="193"/>
                    <a:pt x="642" y="0"/>
                  </a:cubicBezTo>
                  <a:close/>
                </a:path>
              </a:pathLst>
            </a:custGeom>
            <a:solidFill>
              <a:srgbClr val="909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272;p69">
              <a:extLst>
                <a:ext uri="{FF2B5EF4-FFF2-40B4-BE49-F238E27FC236}">
                  <a16:creationId xmlns:a16="http://schemas.microsoft.com/office/drawing/2014/main" xmlns="" id="{E31903C8-ECCF-40AA-A12E-7F69E769AB99}"/>
                </a:ext>
              </a:extLst>
            </p:cNvPr>
            <p:cNvSpPr/>
            <p:nvPr/>
          </p:nvSpPr>
          <p:spPr>
            <a:xfrm>
              <a:off x="6791536" y="3694691"/>
              <a:ext cx="45509" cy="23897"/>
            </a:xfrm>
            <a:custGeom>
              <a:avLst/>
              <a:gdLst/>
              <a:ahLst/>
              <a:cxnLst/>
              <a:rect l="l" t="t" r="r" b="b"/>
              <a:pathLst>
                <a:path w="1733" h="910" extrusionOk="0">
                  <a:moveTo>
                    <a:pt x="1" y="0"/>
                  </a:moveTo>
                  <a:lnTo>
                    <a:pt x="1" y="680"/>
                  </a:lnTo>
                  <a:cubicBezTo>
                    <a:pt x="1" y="804"/>
                    <a:pt x="96" y="900"/>
                    <a:pt x="221" y="909"/>
                  </a:cubicBezTo>
                  <a:lnTo>
                    <a:pt x="1513" y="909"/>
                  </a:lnTo>
                  <a:cubicBezTo>
                    <a:pt x="1637" y="900"/>
                    <a:pt x="1733" y="804"/>
                    <a:pt x="1733" y="680"/>
                  </a:cubicBezTo>
                  <a:lnTo>
                    <a:pt x="1733" y="0"/>
                  </a:ln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273;p69">
              <a:extLst>
                <a:ext uri="{FF2B5EF4-FFF2-40B4-BE49-F238E27FC236}">
                  <a16:creationId xmlns:a16="http://schemas.microsoft.com/office/drawing/2014/main" xmlns="" id="{D7864551-D8C5-41F3-BDEB-6C245E625489}"/>
                </a:ext>
              </a:extLst>
            </p:cNvPr>
            <p:cNvSpPr/>
            <p:nvPr/>
          </p:nvSpPr>
          <p:spPr>
            <a:xfrm>
              <a:off x="6780218" y="3615754"/>
              <a:ext cx="11344" cy="78964"/>
            </a:xfrm>
            <a:custGeom>
              <a:avLst/>
              <a:gdLst/>
              <a:ahLst/>
              <a:cxnLst/>
              <a:rect l="l" t="t" r="r" b="b"/>
              <a:pathLst>
                <a:path w="432" h="3007" extrusionOk="0">
                  <a:moveTo>
                    <a:pt x="68" y="1"/>
                  </a:moveTo>
                  <a:cubicBezTo>
                    <a:pt x="20" y="78"/>
                    <a:pt x="1" y="154"/>
                    <a:pt x="1" y="240"/>
                  </a:cubicBezTo>
                  <a:lnTo>
                    <a:pt x="1" y="1561"/>
                  </a:lnTo>
                  <a:cubicBezTo>
                    <a:pt x="1" y="2059"/>
                    <a:pt x="135" y="2537"/>
                    <a:pt x="393" y="2949"/>
                  </a:cubicBezTo>
                  <a:lnTo>
                    <a:pt x="432" y="3006"/>
                  </a:lnTo>
                  <a:lnTo>
                    <a:pt x="432" y="518"/>
                  </a:lnTo>
                  <a:cubicBezTo>
                    <a:pt x="432" y="374"/>
                    <a:pt x="365" y="240"/>
                    <a:pt x="259" y="154"/>
                  </a:cubicBezTo>
                  <a:lnTo>
                    <a:pt x="68" y="1"/>
                  </a:ln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274;p69">
              <a:extLst>
                <a:ext uri="{FF2B5EF4-FFF2-40B4-BE49-F238E27FC236}">
                  <a16:creationId xmlns:a16="http://schemas.microsoft.com/office/drawing/2014/main" xmlns="" id="{2D999371-FEE9-4217-B99E-F00374306C48}"/>
                </a:ext>
              </a:extLst>
            </p:cNvPr>
            <p:cNvSpPr/>
            <p:nvPr/>
          </p:nvSpPr>
          <p:spPr>
            <a:xfrm>
              <a:off x="6837018" y="3615754"/>
              <a:ext cx="11344" cy="78964"/>
            </a:xfrm>
            <a:custGeom>
              <a:avLst/>
              <a:gdLst/>
              <a:ahLst/>
              <a:cxnLst/>
              <a:rect l="l" t="t" r="r" b="b"/>
              <a:pathLst>
                <a:path w="432" h="3007" extrusionOk="0">
                  <a:moveTo>
                    <a:pt x="364" y="1"/>
                  </a:moveTo>
                  <a:lnTo>
                    <a:pt x="173" y="154"/>
                  </a:lnTo>
                  <a:cubicBezTo>
                    <a:pt x="68" y="240"/>
                    <a:pt x="1" y="374"/>
                    <a:pt x="1" y="518"/>
                  </a:cubicBezTo>
                  <a:lnTo>
                    <a:pt x="1" y="3006"/>
                  </a:lnTo>
                  <a:lnTo>
                    <a:pt x="30" y="2949"/>
                  </a:lnTo>
                  <a:cubicBezTo>
                    <a:pt x="298" y="2537"/>
                    <a:pt x="431" y="2059"/>
                    <a:pt x="431" y="1561"/>
                  </a:cubicBezTo>
                  <a:lnTo>
                    <a:pt x="431" y="240"/>
                  </a:lnTo>
                  <a:cubicBezTo>
                    <a:pt x="431" y="154"/>
                    <a:pt x="412" y="78"/>
                    <a:pt x="364" y="1"/>
                  </a:cubicBez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275;p69">
              <a:extLst>
                <a:ext uri="{FF2B5EF4-FFF2-40B4-BE49-F238E27FC236}">
                  <a16:creationId xmlns:a16="http://schemas.microsoft.com/office/drawing/2014/main" xmlns="" id="{A9DC8C05-AAD9-4C22-911C-043E8392528B}"/>
                </a:ext>
              </a:extLst>
            </p:cNvPr>
            <p:cNvSpPr/>
            <p:nvPr/>
          </p:nvSpPr>
          <p:spPr>
            <a:xfrm>
              <a:off x="6796814" y="3599052"/>
              <a:ext cx="34952" cy="95665"/>
            </a:xfrm>
            <a:custGeom>
              <a:avLst/>
              <a:gdLst/>
              <a:ahLst/>
              <a:cxnLst/>
              <a:rect l="l" t="t" r="r" b="b"/>
              <a:pathLst>
                <a:path w="1331" h="3643" extrusionOk="0">
                  <a:moveTo>
                    <a:pt x="215" y="1"/>
                  </a:moveTo>
                  <a:cubicBezTo>
                    <a:pt x="204" y="1"/>
                    <a:pt x="192" y="5"/>
                    <a:pt x="182" y="15"/>
                  </a:cubicBezTo>
                  <a:lnTo>
                    <a:pt x="1" y="254"/>
                  </a:lnTo>
                  <a:lnTo>
                    <a:pt x="297" y="637"/>
                  </a:lnTo>
                  <a:cubicBezTo>
                    <a:pt x="313" y="664"/>
                    <a:pt x="342" y="676"/>
                    <a:pt x="370" y="676"/>
                  </a:cubicBezTo>
                  <a:cubicBezTo>
                    <a:pt x="392" y="676"/>
                    <a:pt x="415" y="669"/>
                    <a:pt x="431" y="656"/>
                  </a:cubicBezTo>
                  <a:lnTo>
                    <a:pt x="556" y="541"/>
                  </a:lnTo>
                  <a:lnTo>
                    <a:pt x="556" y="3642"/>
                  </a:lnTo>
                  <a:lnTo>
                    <a:pt x="776" y="3642"/>
                  </a:lnTo>
                  <a:lnTo>
                    <a:pt x="776" y="541"/>
                  </a:lnTo>
                  <a:lnTo>
                    <a:pt x="900" y="656"/>
                  </a:lnTo>
                  <a:cubicBezTo>
                    <a:pt x="917" y="673"/>
                    <a:pt x="939" y="680"/>
                    <a:pt x="961" y="680"/>
                  </a:cubicBezTo>
                  <a:cubicBezTo>
                    <a:pt x="990" y="680"/>
                    <a:pt x="1018" y="668"/>
                    <a:pt x="1034" y="647"/>
                  </a:cubicBezTo>
                  <a:lnTo>
                    <a:pt x="1331" y="254"/>
                  </a:lnTo>
                  <a:lnTo>
                    <a:pt x="1149" y="15"/>
                  </a:lnTo>
                  <a:cubicBezTo>
                    <a:pt x="1139" y="5"/>
                    <a:pt x="1127" y="1"/>
                    <a:pt x="1117" y="1"/>
                  </a:cubicBezTo>
                  <a:cubicBezTo>
                    <a:pt x="1106" y="1"/>
                    <a:pt x="1096" y="5"/>
                    <a:pt x="1092" y="15"/>
                  </a:cubicBezTo>
                  <a:lnTo>
                    <a:pt x="670" y="455"/>
                  </a:lnTo>
                  <a:lnTo>
                    <a:pt x="240" y="15"/>
                  </a:lnTo>
                  <a:cubicBezTo>
                    <a:pt x="235" y="5"/>
                    <a:pt x="225" y="1"/>
                    <a:pt x="215" y="1"/>
                  </a:cubicBez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76;p69">
              <a:extLst>
                <a:ext uri="{FF2B5EF4-FFF2-40B4-BE49-F238E27FC236}">
                  <a16:creationId xmlns:a16="http://schemas.microsoft.com/office/drawing/2014/main" xmlns="" id="{84A57B77-A334-4D5D-B754-0E578952A2AF}"/>
                </a:ext>
              </a:extLst>
            </p:cNvPr>
            <p:cNvSpPr/>
            <p:nvPr/>
          </p:nvSpPr>
          <p:spPr>
            <a:xfrm>
              <a:off x="6811152" y="3706482"/>
              <a:ext cx="6040" cy="12106"/>
            </a:xfrm>
            <a:custGeom>
              <a:avLst/>
              <a:gdLst/>
              <a:ahLst/>
              <a:cxnLst/>
              <a:rect l="l" t="t" r="r" b="b"/>
              <a:pathLst>
                <a:path w="230" h="461" extrusionOk="0">
                  <a:moveTo>
                    <a:pt x="115" y="1"/>
                  </a:moveTo>
                  <a:cubicBezTo>
                    <a:pt x="58" y="1"/>
                    <a:pt x="0" y="58"/>
                    <a:pt x="10" y="125"/>
                  </a:cubicBezTo>
                  <a:lnTo>
                    <a:pt x="10" y="460"/>
                  </a:lnTo>
                  <a:lnTo>
                    <a:pt x="230" y="460"/>
                  </a:lnTo>
                  <a:lnTo>
                    <a:pt x="230" y="125"/>
                  </a:lnTo>
                  <a:cubicBezTo>
                    <a:pt x="230" y="58"/>
                    <a:pt x="182" y="1"/>
                    <a:pt x="115" y="1"/>
                  </a:cubicBezTo>
                  <a:close/>
                </a:path>
              </a:pathLst>
            </a:custGeom>
            <a:solidFill>
              <a:srgbClr val="4B6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277;p69">
              <a:extLst>
                <a:ext uri="{FF2B5EF4-FFF2-40B4-BE49-F238E27FC236}">
                  <a16:creationId xmlns:a16="http://schemas.microsoft.com/office/drawing/2014/main" xmlns="" id="{87FBA7D2-846D-4204-94AE-75EEBAF7D574}"/>
                </a:ext>
              </a:extLst>
            </p:cNvPr>
            <p:cNvSpPr/>
            <p:nvPr/>
          </p:nvSpPr>
          <p:spPr>
            <a:xfrm>
              <a:off x="6791300" y="3539127"/>
              <a:ext cx="46008" cy="53807"/>
            </a:xfrm>
            <a:custGeom>
              <a:avLst/>
              <a:gdLst/>
              <a:ahLst/>
              <a:cxnLst/>
              <a:rect l="l" t="t" r="r" b="b"/>
              <a:pathLst>
                <a:path w="1752" h="2049" extrusionOk="0">
                  <a:moveTo>
                    <a:pt x="660" y="0"/>
                  </a:moveTo>
                  <a:cubicBezTo>
                    <a:pt x="287" y="10"/>
                    <a:pt x="0" y="316"/>
                    <a:pt x="10" y="680"/>
                  </a:cubicBezTo>
                  <a:lnTo>
                    <a:pt x="10" y="1139"/>
                  </a:lnTo>
                  <a:cubicBezTo>
                    <a:pt x="0" y="1627"/>
                    <a:pt x="383" y="2039"/>
                    <a:pt x="871" y="2048"/>
                  </a:cubicBezTo>
                  <a:cubicBezTo>
                    <a:pt x="1369" y="2039"/>
                    <a:pt x="1751" y="1627"/>
                    <a:pt x="1742" y="1139"/>
                  </a:cubicBezTo>
                  <a:lnTo>
                    <a:pt x="1742" y="680"/>
                  </a:lnTo>
                  <a:cubicBezTo>
                    <a:pt x="1751" y="316"/>
                    <a:pt x="1455" y="10"/>
                    <a:pt x="1091"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278;p69">
              <a:extLst>
                <a:ext uri="{FF2B5EF4-FFF2-40B4-BE49-F238E27FC236}">
                  <a16:creationId xmlns:a16="http://schemas.microsoft.com/office/drawing/2014/main" xmlns="" id="{87BD36CC-F5DF-4D6A-84BB-3699285B9DCD}"/>
                </a:ext>
              </a:extLst>
            </p:cNvPr>
            <p:cNvSpPr/>
            <p:nvPr/>
          </p:nvSpPr>
          <p:spPr>
            <a:xfrm>
              <a:off x="6791300" y="3539127"/>
              <a:ext cx="31433" cy="53807"/>
            </a:xfrm>
            <a:custGeom>
              <a:avLst/>
              <a:gdLst/>
              <a:ahLst/>
              <a:cxnLst/>
              <a:rect l="l" t="t" r="r" b="b"/>
              <a:pathLst>
                <a:path w="1197" h="2049" extrusionOk="0">
                  <a:moveTo>
                    <a:pt x="660" y="0"/>
                  </a:moveTo>
                  <a:cubicBezTo>
                    <a:pt x="287" y="10"/>
                    <a:pt x="0" y="316"/>
                    <a:pt x="10" y="680"/>
                  </a:cubicBezTo>
                  <a:lnTo>
                    <a:pt x="10" y="1139"/>
                  </a:lnTo>
                  <a:cubicBezTo>
                    <a:pt x="0" y="1627"/>
                    <a:pt x="383" y="2039"/>
                    <a:pt x="871" y="2048"/>
                  </a:cubicBezTo>
                  <a:cubicBezTo>
                    <a:pt x="986" y="2048"/>
                    <a:pt x="1101" y="2029"/>
                    <a:pt x="1196" y="1981"/>
                  </a:cubicBezTo>
                  <a:cubicBezTo>
                    <a:pt x="871" y="1838"/>
                    <a:pt x="651" y="1503"/>
                    <a:pt x="660" y="1139"/>
                  </a:cubicBezTo>
                  <a:lnTo>
                    <a:pt x="660" y="680"/>
                  </a:lnTo>
                  <a:cubicBezTo>
                    <a:pt x="651" y="354"/>
                    <a:pt x="880" y="77"/>
                    <a:pt x="1196" y="10"/>
                  </a:cubicBezTo>
                  <a:cubicBezTo>
                    <a:pt x="1168" y="0"/>
                    <a:pt x="1129" y="0"/>
                    <a:pt x="1091"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279;p69">
              <a:extLst>
                <a:ext uri="{FF2B5EF4-FFF2-40B4-BE49-F238E27FC236}">
                  <a16:creationId xmlns:a16="http://schemas.microsoft.com/office/drawing/2014/main" xmlns="" id="{0275F105-D537-43A6-8720-F5BDBC6DBD69}"/>
                </a:ext>
              </a:extLst>
            </p:cNvPr>
            <p:cNvSpPr/>
            <p:nvPr/>
          </p:nvSpPr>
          <p:spPr>
            <a:xfrm>
              <a:off x="6791300" y="3539127"/>
              <a:ext cx="46008" cy="23897"/>
            </a:xfrm>
            <a:custGeom>
              <a:avLst/>
              <a:gdLst/>
              <a:ahLst/>
              <a:cxnLst/>
              <a:rect l="l" t="t" r="r" b="b"/>
              <a:pathLst>
                <a:path w="1752" h="910" extrusionOk="0">
                  <a:moveTo>
                    <a:pt x="660" y="0"/>
                  </a:moveTo>
                  <a:cubicBezTo>
                    <a:pt x="287" y="10"/>
                    <a:pt x="0" y="316"/>
                    <a:pt x="10" y="689"/>
                  </a:cubicBezTo>
                  <a:cubicBezTo>
                    <a:pt x="10" y="689"/>
                    <a:pt x="660" y="909"/>
                    <a:pt x="1742" y="909"/>
                  </a:cubicBezTo>
                  <a:lnTo>
                    <a:pt x="1742" y="689"/>
                  </a:lnTo>
                  <a:cubicBezTo>
                    <a:pt x="1751" y="316"/>
                    <a:pt x="1455" y="10"/>
                    <a:pt x="10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280;p69">
              <a:extLst>
                <a:ext uri="{FF2B5EF4-FFF2-40B4-BE49-F238E27FC236}">
                  <a16:creationId xmlns:a16="http://schemas.microsoft.com/office/drawing/2014/main" xmlns="" id="{F4A9502E-BFCF-4BB7-9E3D-9712174ADD51}"/>
                </a:ext>
              </a:extLst>
            </p:cNvPr>
            <p:cNvSpPr/>
            <p:nvPr/>
          </p:nvSpPr>
          <p:spPr>
            <a:xfrm>
              <a:off x="6791300" y="3539127"/>
              <a:ext cx="31433" cy="21875"/>
            </a:xfrm>
            <a:custGeom>
              <a:avLst/>
              <a:gdLst/>
              <a:ahLst/>
              <a:cxnLst/>
              <a:rect l="l" t="t" r="r" b="b"/>
              <a:pathLst>
                <a:path w="1197" h="833" extrusionOk="0">
                  <a:moveTo>
                    <a:pt x="660" y="0"/>
                  </a:moveTo>
                  <a:cubicBezTo>
                    <a:pt x="287" y="10"/>
                    <a:pt x="0" y="316"/>
                    <a:pt x="10" y="689"/>
                  </a:cubicBezTo>
                  <a:cubicBezTo>
                    <a:pt x="220" y="747"/>
                    <a:pt x="440" y="804"/>
                    <a:pt x="660" y="833"/>
                  </a:cubicBezTo>
                  <a:lnTo>
                    <a:pt x="660" y="689"/>
                  </a:lnTo>
                  <a:cubicBezTo>
                    <a:pt x="651" y="364"/>
                    <a:pt x="880" y="77"/>
                    <a:pt x="1196" y="10"/>
                  </a:cubicBezTo>
                  <a:cubicBezTo>
                    <a:pt x="1168" y="10"/>
                    <a:pt x="1129" y="0"/>
                    <a:pt x="10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81;p69">
              <a:extLst>
                <a:ext uri="{FF2B5EF4-FFF2-40B4-BE49-F238E27FC236}">
                  <a16:creationId xmlns:a16="http://schemas.microsoft.com/office/drawing/2014/main" xmlns="" id="{E7845D75-7B35-4EAB-83F7-E6EFF95E3061}"/>
                </a:ext>
              </a:extLst>
            </p:cNvPr>
            <p:cNvSpPr/>
            <p:nvPr/>
          </p:nvSpPr>
          <p:spPr>
            <a:xfrm>
              <a:off x="6893819" y="3586868"/>
              <a:ext cx="22899" cy="23897"/>
            </a:xfrm>
            <a:custGeom>
              <a:avLst/>
              <a:gdLst/>
              <a:ahLst/>
              <a:cxnLst/>
              <a:rect l="l" t="t" r="r" b="b"/>
              <a:pathLst>
                <a:path w="872" h="910" extrusionOk="0">
                  <a:moveTo>
                    <a:pt x="1" y="0"/>
                  </a:moveTo>
                  <a:lnTo>
                    <a:pt x="1" y="910"/>
                  </a:lnTo>
                  <a:lnTo>
                    <a:pt x="872" y="910"/>
                  </a:lnTo>
                  <a:lnTo>
                    <a:pt x="872"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82;p69">
              <a:extLst>
                <a:ext uri="{FF2B5EF4-FFF2-40B4-BE49-F238E27FC236}">
                  <a16:creationId xmlns:a16="http://schemas.microsoft.com/office/drawing/2014/main" xmlns="" id="{80139470-8750-4371-93DE-0B7697FFE7CB}"/>
                </a:ext>
              </a:extLst>
            </p:cNvPr>
            <p:cNvSpPr/>
            <p:nvPr/>
          </p:nvSpPr>
          <p:spPr>
            <a:xfrm>
              <a:off x="6892821" y="3586868"/>
              <a:ext cx="24894" cy="18067"/>
            </a:xfrm>
            <a:custGeom>
              <a:avLst/>
              <a:gdLst/>
              <a:ahLst/>
              <a:cxnLst/>
              <a:rect l="l" t="t" r="r" b="b"/>
              <a:pathLst>
                <a:path w="948" h="688" extrusionOk="0">
                  <a:moveTo>
                    <a:pt x="39" y="0"/>
                  </a:moveTo>
                  <a:lnTo>
                    <a:pt x="39" y="460"/>
                  </a:lnTo>
                  <a:cubicBezTo>
                    <a:pt x="39" y="508"/>
                    <a:pt x="20" y="555"/>
                    <a:pt x="0" y="594"/>
                  </a:cubicBezTo>
                  <a:cubicBezTo>
                    <a:pt x="149" y="656"/>
                    <a:pt x="309" y="687"/>
                    <a:pt x="471" y="687"/>
                  </a:cubicBezTo>
                  <a:cubicBezTo>
                    <a:pt x="632" y="687"/>
                    <a:pt x="795" y="656"/>
                    <a:pt x="948" y="594"/>
                  </a:cubicBezTo>
                  <a:cubicBezTo>
                    <a:pt x="919" y="555"/>
                    <a:pt x="910" y="508"/>
                    <a:pt x="910" y="460"/>
                  </a:cubicBezTo>
                  <a:lnTo>
                    <a:pt x="910"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83;p69">
              <a:extLst>
                <a:ext uri="{FF2B5EF4-FFF2-40B4-BE49-F238E27FC236}">
                  <a16:creationId xmlns:a16="http://schemas.microsoft.com/office/drawing/2014/main" xmlns="" id="{832E64D3-1456-41D2-9CE7-EF6B3B867C19}"/>
                </a:ext>
              </a:extLst>
            </p:cNvPr>
            <p:cNvSpPr/>
            <p:nvPr/>
          </p:nvSpPr>
          <p:spPr>
            <a:xfrm>
              <a:off x="6870946" y="3605722"/>
              <a:ext cx="68381" cy="88995"/>
            </a:xfrm>
            <a:custGeom>
              <a:avLst/>
              <a:gdLst/>
              <a:ahLst/>
              <a:cxnLst/>
              <a:rect l="l" t="t" r="r" b="b"/>
              <a:pathLst>
                <a:path w="2604" h="3389" extrusionOk="0">
                  <a:moveTo>
                    <a:pt x="642" y="0"/>
                  </a:moveTo>
                  <a:lnTo>
                    <a:pt x="250" y="211"/>
                  </a:lnTo>
                  <a:cubicBezTo>
                    <a:pt x="97" y="297"/>
                    <a:pt x="1" y="450"/>
                    <a:pt x="10" y="622"/>
                  </a:cubicBezTo>
                  <a:lnTo>
                    <a:pt x="10" y="1943"/>
                  </a:lnTo>
                  <a:cubicBezTo>
                    <a:pt x="10" y="2431"/>
                    <a:pt x="144" y="2919"/>
                    <a:pt x="403" y="3331"/>
                  </a:cubicBezTo>
                  <a:lnTo>
                    <a:pt x="441" y="3388"/>
                  </a:lnTo>
                  <a:lnTo>
                    <a:pt x="2173" y="3388"/>
                  </a:lnTo>
                  <a:lnTo>
                    <a:pt x="2202" y="3331"/>
                  </a:lnTo>
                  <a:cubicBezTo>
                    <a:pt x="2470" y="2919"/>
                    <a:pt x="2604" y="2431"/>
                    <a:pt x="2604" y="1943"/>
                  </a:cubicBezTo>
                  <a:lnTo>
                    <a:pt x="2604" y="622"/>
                  </a:lnTo>
                  <a:cubicBezTo>
                    <a:pt x="2604" y="450"/>
                    <a:pt x="2518" y="297"/>
                    <a:pt x="2365" y="211"/>
                  </a:cubicBezTo>
                  <a:lnTo>
                    <a:pt x="1972" y="0"/>
                  </a:lnTo>
                  <a:cubicBezTo>
                    <a:pt x="1823" y="193"/>
                    <a:pt x="1385" y="201"/>
                    <a:pt x="1312" y="201"/>
                  </a:cubicBezTo>
                  <a:cubicBezTo>
                    <a:pt x="1306" y="201"/>
                    <a:pt x="1302" y="201"/>
                    <a:pt x="1302" y="201"/>
                  </a:cubicBezTo>
                  <a:cubicBezTo>
                    <a:pt x="1302" y="201"/>
                    <a:pt x="1299" y="201"/>
                    <a:pt x="1292" y="201"/>
                  </a:cubicBezTo>
                  <a:cubicBezTo>
                    <a:pt x="1222" y="201"/>
                    <a:pt x="791" y="193"/>
                    <a:pt x="642"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84;p69">
              <a:extLst>
                <a:ext uri="{FF2B5EF4-FFF2-40B4-BE49-F238E27FC236}">
                  <a16:creationId xmlns:a16="http://schemas.microsoft.com/office/drawing/2014/main" xmlns="" id="{6A7B455A-17BC-4A30-AD91-1083EE4D77F3}"/>
                </a:ext>
              </a:extLst>
            </p:cNvPr>
            <p:cNvSpPr/>
            <p:nvPr/>
          </p:nvSpPr>
          <p:spPr>
            <a:xfrm>
              <a:off x="6882527" y="3694691"/>
              <a:ext cx="45509" cy="23897"/>
            </a:xfrm>
            <a:custGeom>
              <a:avLst/>
              <a:gdLst/>
              <a:ahLst/>
              <a:cxnLst/>
              <a:rect l="l" t="t" r="r" b="b"/>
              <a:pathLst>
                <a:path w="1733" h="910" extrusionOk="0">
                  <a:moveTo>
                    <a:pt x="0" y="0"/>
                  </a:moveTo>
                  <a:lnTo>
                    <a:pt x="0" y="680"/>
                  </a:lnTo>
                  <a:cubicBezTo>
                    <a:pt x="0" y="804"/>
                    <a:pt x="96" y="900"/>
                    <a:pt x="211" y="909"/>
                  </a:cubicBezTo>
                  <a:lnTo>
                    <a:pt x="1512" y="909"/>
                  </a:lnTo>
                  <a:cubicBezTo>
                    <a:pt x="1637" y="900"/>
                    <a:pt x="1732" y="804"/>
                    <a:pt x="1732" y="680"/>
                  </a:cubicBezTo>
                  <a:lnTo>
                    <a:pt x="1732" y="0"/>
                  </a:ln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85;p69">
              <a:extLst>
                <a:ext uri="{FF2B5EF4-FFF2-40B4-BE49-F238E27FC236}">
                  <a16:creationId xmlns:a16="http://schemas.microsoft.com/office/drawing/2014/main" xmlns="" id="{0E91DAAE-D900-4BED-BA66-5D7FD49CB25E}"/>
                </a:ext>
              </a:extLst>
            </p:cNvPr>
            <p:cNvSpPr/>
            <p:nvPr/>
          </p:nvSpPr>
          <p:spPr>
            <a:xfrm>
              <a:off x="6871209" y="3615754"/>
              <a:ext cx="11344" cy="78964"/>
            </a:xfrm>
            <a:custGeom>
              <a:avLst/>
              <a:gdLst/>
              <a:ahLst/>
              <a:cxnLst/>
              <a:rect l="l" t="t" r="r" b="b"/>
              <a:pathLst>
                <a:path w="432" h="3007" extrusionOk="0">
                  <a:moveTo>
                    <a:pt x="67" y="1"/>
                  </a:moveTo>
                  <a:cubicBezTo>
                    <a:pt x="20" y="78"/>
                    <a:pt x="0" y="154"/>
                    <a:pt x="0" y="240"/>
                  </a:cubicBezTo>
                  <a:lnTo>
                    <a:pt x="0" y="1561"/>
                  </a:lnTo>
                  <a:cubicBezTo>
                    <a:pt x="0" y="2059"/>
                    <a:pt x="134" y="2537"/>
                    <a:pt x="393" y="2949"/>
                  </a:cubicBezTo>
                  <a:lnTo>
                    <a:pt x="431" y="3006"/>
                  </a:lnTo>
                  <a:lnTo>
                    <a:pt x="431" y="518"/>
                  </a:lnTo>
                  <a:cubicBezTo>
                    <a:pt x="431" y="374"/>
                    <a:pt x="364" y="240"/>
                    <a:pt x="259" y="154"/>
                  </a:cubicBezTo>
                  <a:lnTo>
                    <a:pt x="67" y="1"/>
                  </a:ln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86;p69">
              <a:extLst>
                <a:ext uri="{FF2B5EF4-FFF2-40B4-BE49-F238E27FC236}">
                  <a16:creationId xmlns:a16="http://schemas.microsoft.com/office/drawing/2014/main" xmlns="" id="{7CEFED92-7821-4F43-963E-F7B86A6FB355}"/>
                </a:ext>
              </a:extLst>
            </p:cNvPr>
            <p:cNvSpPr/>
            <p:nvPr/>
          </p:nvSpPr>
          <p:spPr>
            <a:xfrm>
              <a:off x="6928009" y="3615754"/>
              <a:ext cx="11318" cy="78964"/>
            </a:xfrm>
            <a:custGeom>
              <a:avLst/>
              <a:gdLst/>
              <a:ahLst/>
              <a:cxnLst/>
              <a:rect l="l" t="t" r="r" b="b"/>
              <a:pathLst>
                <a:path w="431" h="3007" extrusionOk="0">
                  <a:moveTo>
                    <a:pt x="364" y="1"/>
                  </a:moveTo>
                  <a:lnTo>
                    <a:pt x="173" y="154"/>
                  </a:lnTo>
                  <a:cubicBezTo>
                    <a:pt x="67" y="240"/>
                    <a:pt x="0" y="374"/>
                    <a:pt x="0" y="518"/>
                  </a:cubicBezTo>
                  <a:lnTo>
                    <a:pt x="0" y="3006"/>
                  </a:lnTo>
                  <a:lnTo>
                    <a:pt x="29" y="2949"/>
                  </a:lnTo>
                  <a:cubicBezTo>
                    <a:pt x="297" y="2537"/>
                    <a:pt x="431" y="2059"/>
                    <a:pt x="431" y="1561"/>
                  </a:cubicBezTo>
                  <a:lnTo>
                    <a:pt x="431" y="240"/>
                  </a:lnTo>
                  <a:cubicBezTo>
                    <a:pt x="431" y="154"/>
                    <a:pt x="412" y="78"/>
                    <a:pt x="364"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87;p69">
              <a:extLst>
                <a:ext uri="{FF2B5EF4-FFF2-40B4-BE49-F238E27FC236}">
                  <a16:creationId xmlns:a16="http://schemas.microsoft.com/office/drawing/2014/main" xmlns="" id="{D2461AC1-4B60-41BC-8C94-26F89C00F9F8}"/>
                </a:ext>
              </a:extLst>
            </p:cNvPr>
            <p:cNvSpPr/>
            <p:nvPr/>
          </p:nvSpPr>
          <p:spPr>
            <a:xfrm>
              <a:off x="6887805" y="3599052"/>
              <a:ext cx="34952" cy="95665"/>
            </a:xfrm>
            <a:custGeom>
              <a:avLst/>
              <a:gdLst/>
              <a:ahLst/>
              <a:cxnLst/>
              <a:rect l="l" t="t" r="r" b="b"/>
              <a:pathLst>
                <a:path w="1331" h="3643" extrusionOk="0">
                  <a:moveTo>
                    <a:pt x="214" y="1"/>
                  </a:moveTo>
                  <a:cubicBezTo>
                    <a:pt x="203" y="1"/>
                    <a:pt x="191" y="5"/>
                    <a:pt x="182" y="15"/>
                  </a:cubicBezTo>
                  <a:lnTo>
                    <a:pt x="0" y="254"/>
                  </a:lnTo>
                  <a:lnTo>
                    <a:pt x="297" y="637"/>
                  </a:lnTo>
                  <a:cubicBezTo>
                    <a:pt x="313" y="664"/>
                    <a:pt x="341" y="676"/>
                    <a:pt x="370" y="676"/>
                  </a:cubicBezTo>
                  <a:cubicBezTo>
                    <a:pt x="392" y="676"/>
                    <a:pt x="414" y="669"/>
                    <a:pt x="431" y="656"/>
                  </a:cubicBezTo>
                  <a:lnTo>
                    <a:pt x="555" y="541"/>
                  </a:lnTo>
                  <a:lnTo>
                    <a:pt x="555" y="3642"/>
                  </a:lnTo>
                  <a:lnTo>
                    <a:pt x="775" y="3642"/>
                  </a:lnTo>
                  <a:lnTo>
                    <a:pt x="775" y="541"/>
                  </a:lnTo>
                  <a:lnTo>
                    <a:pt x="900" y="656"/>
                  </a:lnTo>
                  <a:cubicBezTo>
                    <a:pt x="916" y="673"/>
                    <a:pt x="939" y="680"/>
                    <a:pt x="961" y="680"/>
                  </a:cubicBezTo>
                  <a:cubicBezTo>
                    <a:pt x="989" y="680"/>
                    <a:pt x="1017" y="668"/>
                    <a:pt x="1034" y="647"/>
                  </a:cubicBezTo>
                  <a:lnTo>
                    <a:pt x="1330" y="254"/>
                  </a:lnTo>
                  <a:lnTo>
                    <a:pt x="1148" y="15"/>
                  </a:lnTo>
                  <a:cubicBezTo>
                    <a:pt x="1139" y="5"/>
                    <a:pt x="1127" y="1"/>
                    <a:pt x="1116" y="1"/>
                  </a:cubicBezTo>
                  <a:cubicBezTo>
                    <a:pt x="1105" y="1"/>
                    <a:pt x="1096" y="5"/>
                    <a:pt x="1091" y="15"/>
                  </a:cubicBezTo>
                  <a:lnTo>
                    <a:pt x="670" y="455"/>
                  </a:lnTo>
                  <a:lnTo>
                    <a:pt x="239" y="15"/>
                  </a:lnTo>
                  <a:cubicBezTo>
                    <a:pt x="234" y="5"/>
                    <a:pt x="225" y="1"/>
                    <a:pt x="214"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88;p69">
              <a:extLst>
                <a:ext uri="{FF2B5EF4-FFF2-40B4-BE49-F238E27FC236}">
                  <a16:creationId xmlns:a16="http://schemas.microsoft.com/office/drawing/2014/main" xmlns="" id="{719EFFE9-A669-4C6F-94E5-BEB46DA2DA01}"/>
                </a:ext>
              </a:extLst>
            </p:cNvPr>
            <p:cNvSpPr/>
            <p:nvPr/>
          </p:nvSpPr>
          <p:spPr>
            <a:xfrm>
              <a:off x="6902117" y="3706482"/>
              <a:ext cx="6066" cy="12106"/>
            </a:xfrm>
            <a:custGeom>
              <a:avLst/>
              <a:gdLst/>
              <a:ahLst/>
              <a:cxnLst/>
              <a:rect l="l" t="t" r="r" b="b"/>
              <a:pathLst>
                <a:path w="231" h="461" extrusionOk="0">
                  <a:moveTo>
                    <a:pt x="115" y="1"/>
                  </a:moveTo>
                  <a:cubicBezTo>
                    <a:pt x="58" y="1"/>
                    <a:pt x="1" y="58"/>
                    <a:pt x="10" y="125"/>
                  </a:cubicBezTo>
                  <a:lnTo>
                    <a:pt x="10" y="460"/>
                  </a:lnTo>
                  <a:lnTo>
                    <a:pt x="230" y="460"/>
                  </a:lnTo>
                  <a:lnTo>
                    <a:pt x="230" y="125"/>
                  </a:lnTo>
                  <a:cubicBezTo>
                    <a:pt x="230" y="58"/>
                    <a:pt x="182" y="1"/>
                    <a:pt x="115" y="1"/>
                  </a:cubicBez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89;p69">
              <a:extLst>
                <a:ext uri="{FF2B5EF4-FFF2-40B4-BE49-F238E27FC236}">
                  <a16:creationId xmlns:a16="http://schemas.microsoft.com/office/drawing/2014/main" xmlns="" id="{62FCCDA2-67A4-4F8F-A4F0-B47F9F27B290}"/>
                </a:ext>
              </a:extLst>
            </p:cNvPr>
            <p:cNvSpPr/>
            <p:nvPr/>
          </p:nvSpPr>
          <p:spPr>
            <a:xfrm>
              <a:off x="6882264" y="3539127"/>
              <a:ext cx="46008" cy="53807"/>
            </a:xfrm>
            <a:custGeom>
              <a:avLst/>
              <a:gdLst/>
              <a:ahLst/>
              <a:cxnLst/>
              <a:rect l="l" t="t" r="r" b="b"/>
              <a:pathLst>
                <a:path w="1752" h="2049" extrusionOk="0">
                  <a:moveTo>
                    <a:pt x="661" y="0"/>
                  </a:moveTo>
                  <a:cubicBezTo>
                    <a:pt x="288" y="10"/>
                    <a:pt x="0" y="316"/>
                    <a:pt x="10" y="680"/>
                  </a:cubicBezTo>
                  <a:lnTo>
                    <a:pt x="10" y="1139"/>
                  </a:lnTo>
                  <a:cubicBezTo>
                    <a:pt x="0" y="1627"/>
                    <a:pt x="383" y="2039"/>
                    <a:pt x="871" y="2048"/>
                  </a:cubicBezTo>
                  <a:cubicBezTo>
                    <a:pt x="1369" y="2039"/>
                    <a:pt x="1752" y="1627"/>
                    <a:pt x="1742" y="1139"/>
                  </a:cubicBezTo>
                  <a:lnTo>
                    <a:pt x="1742" y="680"/>
                  </a:lnTo>
                  <a:cubicBezTo>
                    <a:pt x="1752" y="316"/>
                    <a:pt x="1455" y="10"/>
                    <a:pt x="1091"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90;p69">
              <a:extLst>
                <a:ext uri="{FF2B5EF4-FFF2-40B4-BE49-F238E27FC236}">
                  <a16:creationId xmlns:a16="http://schemas.microsoft.com/office/drawing/2014/main" xmlns="" id="{53DDE950-6EF9-49A8-AAF3-F3CF3747D224}"/>
                </a:ext>
              </a:extLst>
            </p:cNvPr>
            <p:cNvSpPr/>
            <p:nvPr/>
          </p:nvSpPr>
          <p:spPr>
            <a:xfrm>
              <a:off x="6882264" y="3539127"/>
              <a:ext cx="31433" cy="53807"/>
            </a:xfrm>
            <a:custGeom>
              <a:avLst/>
              <a:gdLst/>
              <a:ahLst/>
              <a:cxnLst/>
              <a:rect l="l" t="t" r="r" b="b"/>
              <a:pathLst>
                <a:path w="1197" h="2049" extrusionOk="0">
                  <a:moveTo>
                    <a:pt x="661" y="0"/>
                  </a:moveTo>
                  <a:cubicBezTo>
                    <a:pt x="288" y="10"/>
                    <a:pt x="0" y="316"/>
                    <a:pt x="10" y="680"/>
                  </a:cubicBezTo>
                  <a:lnTo>
                    <a:pt x="10" y="1139"/>
                  </a:lnTo>
                  <a:cubicBezTo>
                    <a:pt x="0" y="1627"/>
                    <a:pt x="383" y="2039"/>
                    <a:pt x="871" y="2048"/>
                  </a:cubicBezTo>
                  <a:cubicBezTo>
                    <a:pt x="986" y="2048"/>
                    <a:pt x="1101" y="2029"/>
                    <a:pt x="1197" y="1981"/>
                  </a:cubicBezTo>
                  <a:cubicBezTo>
                    <a:pt x="871" y="1838"/>
                    <a:pt x="651" y="1503"/>
                    <a:pt x="661" y="1139"/>
                  </a:cubicBezTo>
                  <a:lnTo>
                    <a:pt x="661" y="680"/>
                  </a:lnTo>
                  <a:cubicBezTo>
                    <a:pt x="651" y="354"/>
                    <a:pt x="881" y="77"/>
                    <a:pt x="1197" y="10"/>
                  </a:cubicBezTo>
                  <a:cubicBezTo>
                    <a:pt x="1168" y="0"/>
                    <a:pt x="1130" y="0"/>
                    <a:pt x="1091"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1;p69">
              <a:extLst>
                <a:ext uri="{FF2B5EF4-FFF2-40B4-BE49-F238E27FC236}">
                  <a16:creationId xmlns:a16="http://schemas.microsoft.com/office/drawing/2014/main" xmlns="" id="{24456B71-66F0-4105-812B-297366E2323C}"/>
                </a:ext>
              </a:extLst>
            </p:cNvPr>
            <p:cNvSpPr/>
            <p:nvPr/>
          </p:nvSpPr>
          <p:spPr>
            <a:xfrm>
              <a:off x="6882264" y="3539127"/>
              <a:ext cx="46008" cy="23897"/>
            </a:xfrm>
            <a:custGeom>
              <a:avLst/>
              <a:gdLst/>
              <a:ahLst/>
              <a:cxnLst/>
              <a:rect l="l" t="t" r="r" b="b"/>
              <a:pathLst>
                <a:path w="1752" h="910" extrusionOk="0">
                  <a:moveTo>
                    <a:pt x="661" y="0"/>
                  </a:moveTo>
                  <a:cubicBezTo>
                    <a:pt x="288" y="10"/>
                    <a:pt x="0" y="316"/>
                    <a:pt x="10" y="689"/>
                  </a:cubicBezTo>
                  <a:cubicBezTo>
                    <a:pt x="10" y="689"/>
                    <a:pt x="661" y="909"/>
                    <a:pt x="1742" y="909"/>
                  </a:cubicBezTo>
                  <a:lnTo>
                    <a:pt x="1742" y="689"/>
                  </a:lnTo>
                  <a:cubicBezTo>
                    <a:pt x="1752" y="316"/>
                    <a:pt x="1455" y="10"/>
                    <a:pt x="10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292;p69">
              <a:extLst>
                <a:ext uri="{FF2B5EF4-FFF2-40B4-BE49-F238E27FC236}">
                  <a16:creationId xmlns:a16="http://schemas.microsoft.com/office/drawing/2014/main" xmlns="" id="{0EAC82E9-CC1E-4786-A59F-42791A8E6FB0}"/>
                </a:ext>
              </a:extLst>
            </p:cNvPr>
            <p:cNvSpPr/>
            <p:nvPr/>
          </p:nvSpPr>
          <p:spPr>
            <a:xfrm>
              <a:off x="6882264" y="3539127"/>
              <a:ext cx="31433" cy="21875"/>
            </a:xfrm>
            <a:custGeom>
              <a:avLst/>
              <a:gdLst/>
              <a:ahLst/>
              <a:cxnLst/>
              <a:rect l="l" t="t" r="r" b="b"/>
              <a:pathLst>
                <a:path w="1197" h="833" extrusionOk="0">
                  <a:moveTo>
                    <a:pt x="661" y="0"/>
                  </a:moveTo>
                  <a:cubicBezTo>
                    <a:pt x="288" y="10"/>
                    <a:pt x="0" y="316"/>
                    <a:pt x="10" y="689"/>
                  </a:cubicBezTo>
                  <a:cubicBezTo>
                    <a:pt x="221" y="747"/>
                    <a:pt x="441" y="804"/>
                    <a:pt x="661" y="833"/>
                  </a:cubicBezTo>
                  <a:lnTo>
                    <a:pt x="661" y="689"/>
                  </a:lnTo>
                  <a:cubicBezTo>
                    <a:pt x="651" y="364"/>
                    <a:pt x="881" y="77"/>
                    <a:pt x="1197" y="10"/>
                  </a:cubicBezTo>
                  <a:cubicBezTo>
                    <a:pt x="1168" y="10"/>
                    <a:pt x="1130" y="0"/>
                    <a:pt x="10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1875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F804E3-CAA0-465F-A542-C75AAAF61173}"/>
              </a:ext>
            </a:extLst>
          </p:cNvPr>
          <p:cNvSpPr>
            <a:spLocks noGrp="1"/>
          </p:cNvSpPr>
          <p:nvPr>
            <p:ph type="title"/>
          </p:nvPr>
        </p:nvSpPr>
        <p:spPr/>
        <p:txBody>
          <a:bodyPr/>
          <a:lstStyle/>
          <a:p>
            <a:pPr algn="ctr"/>
            <a:r>
              <a:rPr lang="sr-Cyrl-RS" b="1" dirty="0">
                <a:solidFill>
                  <a:srgbClr val="002060"/>
                </a:solidFill>
              </a:rPr>
              <a:t>Шта након студија?</a:t>
            </a:r>
            <a:endParaRPr lang="en-US" b="1" dirty="0">
              <a:solidFill>
                <a:srgbClr val="002060"/>
              </a:solidFill>
            </a:endParaRPr>
          </a:p>
        </p:txBody>
      </p:sp>
      <p:sp>
        <p:nvSpPr>
          <p:cNvPr id="3" name="Content Placeholder 2">
            <a:extLst>
              <a:ext uri="{FF2B5EF4-FFF2-40B4-BE49-F238E27FC236}">
                <a16:creationId xmlns:a16="http://schemas.microsoft.com/office/drawing/2014/main" xmlns="" id="{5981C24E-B4D3-4FBD-B1DA-604076E001BD}"/>
              </a:ext>
            </a:extLst>
          </p:cNvPr>
          <p:cNvSpPr>
            <a:spLocks noGrp="1"/>
          </p:cNvSpPr>
          <p:nvPr>
            <p:ph idx="1"/>
          </p:nvPr>
        </p:nvSpPr>
        <p:spPr>
          <a:xfrm>
            <a:off x="3850846" y="649503"/>
            <a:ext cx="7315200" cy="5732635"/>
          </a:xfrm>
        </p:spPr>
        <p:txBody>
          <a:bodyPr>
            <a:normAutofit lnSpcReduction="10000"/>
          </a:bodyPr>
          <a:lstStyle/>
          <a:p>
            <a:pPr marL="0" indent="0">
              <a:buNone/>
            </a:pPr>
            <a:r>
              <a:rPr lang="sr-Cyrl-RS" b="1" dirty="0">
                <a:solidFill>
                  <a:srgbClr val="00B0F0"/>
                </a:solidFill>
              </a:rPr>
              <a:t>Након дипломирања могу:</a:t>
            </a:r>
          </a:p>
          <a:p>
            <a:pPr marL="342900" lvl="0" indent="-342900">
              <a:lnSpc>
                <a:spcPct val="115000"/>
              </a:lnSpc>
              <a:buClr>
                <a:srgbClr val="17365D"/>
              </a:buClr>
              <a:buFont typeface="Wingdings" panose="05000000000000000000" pitchFamily="2" charset="2"/>
              <a:buChar char=""/>
            </a:pP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предавати</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грчки језик у школама страних језика</a:t>
            </a:r>
            <a:r>
              <a:rPr lang="sr-Cyrl-RS" dirty="0">
                <a:solidFill>
                  <a:srgbClr val="002060"/>
                </a:solidFill>
                <a:effectLst/>
                <a:latin typeface="Calibri" panose="020F0502020204030204" pitchFamily="34" charset="0"/>
                <a:ea typeface="Calibri" panose="020F0502020204030204" pitchFamily="34" charset="0"/>
                <a:cs typeface="Arial" panose="020B0604020202020204" pitchFamily="34" charset="0"/>
              </a:rPr>
              <a:t>;</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17365D"/>
              </a:buClr>
              <a:buFont typeface="Wingdings" panose="05000000000000000000" pitchFamily="2" charset="2"/>
              <a:buChar char=""/>
            </a:pP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пронаћи запослење у </a:t>
            </a: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институцијама</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културе, медијима и издавачким кућама;</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17365D"/>
              </a:buClr>
              <a:buFont typeface="Wingdings" panose="05000000000000000000" pitchFamily="2" charset="2"/>
              <a:buChar char=""/>
            </a:pP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радити  у државној управи</a:t>
            </a:r>
            <a:r>
              <a:rPr lang="en-US" dirty="0">
                <a:solidFill>
                  <a:srgbClr val="002060"/>
                </a:solidFill>
                <a:effectLst/>
                <a:latin typeface="Calibri" panose="020F0502020204030204" pitchFamily="34" charset="0"/>
                <a:ea typeface="Calibri" panose="020F0502020204030204" pitchFamily="34" charset="0"/>
                <a:cs typeface="Arial" panose="020B0604020202020204" pitchFamily="34" charset="0"/>
              </a:rPr>
              <a:t>;</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17365D"/>
              </a:buClr>
              <a:buFont typeface="Wingdings" panose="05000000000000000000" pitchFamily="2" charset="2"/>
              <a:buChar char=""/>
            </a:pP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се бавити књижевним </a:t>
            </a: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превођењем</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али и стручним консекутивним, симултаним и аудиовизуелним превођењем;</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17365D"/>
              </a:buClr>
              <a:buFont typeface="Wingdings" panose="05000000000000000000" pitchFamily="2" charset="2"/>
              <a:buChar char=""/>
            </a:pP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радити у секторима за односе са јавношћу и људским ресурсима;</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17365D"/>
              </a:buClr>
              <a:buFont typeface="Wingdings" panose="05000000000000000000" pitchFamily="2" charset="2"/>
              <a:buChar char=""/>
            </a:pP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радити у грчким, кипарским и интернационалним </a:t>
            </a: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компанијама</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17365D"/>
              </a:buClr>
              <a:buFont typeface="Wingdings" panose="05000000000000000000" pitchFamily="2" charset="2"/>
              <a:buChar char=""/>
            </a:pP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радити у </a:t>
            </a: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туристичким организацијама</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и агенцијама на пословима инокореспондента, као и у </a:t>
            </a: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дипломатским и конзуларним представништвима</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 у земљи и иностранству...</a:t>
            </a:r>
            <a:endParaRPr lang="en-US"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4" name="Google Shape;8743;p69">
            <a:extLst>
              <a:ext uri="{FF2B5EF4-FFF2-40B4-BE49-F238E27FC236}">
                <a16:creationId xmlns:a16="http://schemas.microsoft.com/office/drawing/2014/main" xmlns="" id="{C4C93F09-3DF1-4993-B110-8A64D59DCD35}"/>
              </a:ext>
            </a:extLst>
          </p:cNvPr>
          <p:cNvGrpSpPr/>
          <p:nvPr/>
        </p:nvGrpSpPr>
        <p:grpSpPr>
          <a:xfrm>
            <a:off x="1266945" y="1427584"/>
            <a:ext cx="1065708" cy="1095731"/>
            <a:chOff x="1752137" y="4266608"/>
            <a:chExt cx="378512" cy="374756"/>
          </a:xfrm>
        </p:grpSpPr>
        <p:sp>
          <p:nvSpPr>
            <p:cNvPr id="5" name="Google Shape;8744;p69">
              <a:extLst>
                <a:ext uri="{FF2B5EF4-FFF2-40B4-BE49-F238E27FC236}">
                  <a16:creationId xmlns:a16="http://schemas.microsoft.com/office/drawing/2014/main" xmlns="" id="{4B901338-E4F9-4AE8-A9F3-0BACD44B927B}"/>
                </a:ext>
              </a:extLst>
            </p:cNvPr>
            <p:cNvSpPr/>
            <p:nvPr/>
          </p:nvSpPr>
          <p:spPr>
            <a:xfrm>
              <a:off x="1752400" y="4382020"/>
              <a:ext cx="171163" cy="82220"/>
            </a:xfrm>
            <a:custGeom>
              <a:avLst/>
              <a:gdLst/>
              <a:ahLst/>
              <a:cxnLst/>
              <a:rect l="l" t="t" r="r" b="b"/>
              <a:pathLst>
                <a:path w="6518" h="3131" extrusionOk="0">
                  <a:moveTo>
                    <a:pt x="6518" y="1"/>
                  </a:moveTo>
                  <a:lnTo>
                    <a:pt x="5092" y="125"/>
                  </a:lnTo>
                  <a:cubicBezTo>
                    <a:pt x="3226" y="278"/>
                    <a:pt x="1474" y="1082"/>
                    <a:pt x="154" y="2412"/>
                  </a:cubicBezTo>
                  <a:cubicBezTo>
                    <a:pt x="1" y="2565"/>
                    <a:pt x="96" y="2833"/>
                    <a:pt x="316" y="2853"/>
                  </a:cubicBezTo>
                  <a:lnTo>
                    <a:pt x="3398" y="3130"/>
                  </a:lnTo>
                  <a:lnTo>
                    <a:pt x="6518" y="1"/>
                  </a:ln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745;p69">
              <a:extLst>
                <a:ext uri="{FF2B5EF4-FFF2-40B4-BE49-F238E27FC236}">
                  <a16:creationId xmlns:a16="http://schemas.microsoft.com/office/drawing/2014/main" xmlns="" id="{90C63090-CCA7-459A-9DD2-6E288BC3DF62}"/>
                </a:ext>
              </a:extLst>
            </p:cNvPr>
            <p:cNvSpPr/>
            <p:nvPr/>
          </p:nvSpPr>
          <p:spPr>
            <a:xfrm>
              <a:off x="1931834" y="4472250"/>
              <a:ext cx="81957" cy="169114"/>
            </a:xfrm>
            <a:custGeom>
              <a:avLst/>
              <a:gdLst/>
              <a:ahLst/>
              <a:cxnLst/>
              <a:rect l="l" t="t" r="r" b="b"/>
              <a:pathLst>
                <a:path w="3121" h="6440" extrusionOk="0">
                  <a:moveTo>
                    <a:pt x="3121" y="0"/>
                  </a:moveTo>
                  <a:lnTo>
                    <a:pt x="1" y="3120"/>
                  </a:lnTo>
                  <a:lnTo>
                    <a:pt x="269" y="6202"/>
                  </a:lnTo>
                  <a:cubicBezTo>
                    <a:pt x="281" y="6348"/>
                    <a:pt x="404" y="6439"/>
                    <a:pt x="530" y="6439"/>
                  </a:cubicBezTo>
                  <a:cubicBezTo>
                    <a:pt x="593" y="6439"/>
                    <a:pt x="657" y="6416"/>
                    <a:pt x="709" y="6365"/>
                  </a:cubicBezTo>
                  <a:cubicBezTo>
                    <a:pt x="2039" y="5044"/>
                    <a:pt x="2843" y="3293"/>
                    <a:pt x="3006" y="1426"/>
                  </a:cubicBezTo>
                  <a:lnTo>
                    <a:pt x="3121" y="0"/>
                  </a:ln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46;p69">
              <a:extLst>
                <a:ext uri="{FF2B5EF4-FFF2-40B4-BE49-F238E27FC236}">
                  <a16:creationId xmlns:a16="http://schemas.microsoft.com/office/drawing/2014/main" xmlns="" id="{EF5907A6-06F3-482A-9D0F-B406DD7E40D3}"/>
                </a:ext>
              </a:extLst>
            </p:cNvPr>
            <p:cNvSpPr/>
            <p:nvPr/>
          </p:nvSpPr>
          <p:spPr>
            <a:xfrm>
              <a:off x="1752137" y="4386537"/>
              <a:ext cx="123685" cy="71664"/>
            </a:xfrm>
            <a:custGeom>
              <a:avLst/>
              <a:gdLst/>
              <a:ahLst/>
              <a:cxnLst/>
              <a:rect l="l" t="t" r="r" b="b"/>
              <a:pathLst>
                <a:path w="4710" h="2729" extrusionOk="0">
                  <a:moveTo>
                    <a:pt x="4710" y="1"/>
                  </a:moveTo>
                  <a:lnTo>
                    <a:pt x="4710" y="1"/>
                  </a:lnTo>
                  <a:cubicBezTo>
                    <a:pt x="2987" y="221"/>
                    <a:pt x="1389" y="1015"/>
                    <a:pt x="164" y="2240"/>
                  </a:cubicBezTo>
                  <a:cubicBezTo>
                    <a:pt x="1" y="2393"/>
                    <a:pt x="106" y="2661"/>
                    <a:pt x="317" y="2681"/>
                  </a:cubicBezTo>
                  <a:lnTo>
                    <a:pt x="776" y="2728"/>
                  </a:lnTo>
                  <a:cubicBezTo>
                    <a:pt x="633" y="2614"/>
                    <a:pt x="613" y="2403"/>
                    <a:pt x="747" y="2269"/>
                  </a:cubicBezTo>
                  <a:cubicBezTo>
                    <a:pt x="1838" y="1178"/>
                    <a:pt x="3207" y="393"/>
                    <a:pt x="4710" y="1"/>
                  </a:cubicBezTo>
                  <a:close/>
                </a:path>
              </a:pathLst>
            </a:custGeom>
            <a:solidFill>
              <a:srgbClr val="AAB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747;p69">
              <a:extLst>
                <a:ext uri="{FF2B5EF4-FFF2-40B4-BE49-F238E27FC236}">
                  <a16:creationId xmlns:a16="http://schemas.microsoft.com/office/drawing/2014/main" xmlns="" id="{DD0F4FE6-07CC-473C-BD4D-44F223487E58}"/>
                </a:ext>
              </a:extLst>
            </p:cNvPr>
            <p:cNvSpPr/>
            <p:nvPr/>
          </p:nvSpPr>
          <p:spPr>
            <a:xfrm>
              <a:off x="1931834" y="4539108"/>
              <a:ext cx="23897" cy="102256"/>
            </a:xfrm>
            <a:custGeom>
              <a:avLst/>
              <a:gdLst/>
              <a:ahLst/>
              <a:cxnLst/>
              <a:rect l="l" t="t" r="r" b="b"/>
              <a:pathLst>
                <a:path w="910" h="3894" extrusionOk="0">
                  <a:moveTo>
                    <a:pt x="575" y="0"/>
                  </a:moveTo>
                  <a:lnTo>
                    <a:pt x="1" y="574"/>
                  </a:lnTo>
                  <a:lnTo>
                    <a:pt x="269" y="3656"/>
                  </a:lnTo>
                  <a:cubicBezTo>
                    <a:pt x="281" y="3802"/>
                    <a:pt x="404" y="3893"/>
                    <a:pt x="530" y="3893"/>
                  </a:cubicBezTo>
                  <a:cubicBezTo>
                    <a:pt x="593" y="3893"/>
                    <a:pt x="657" y="3870"/>
                    <a:pt x="709" y="3819"/>
                  </a:cubicBezTo>
                  <a:cubicBezTo>
                    <a:pt x="776" y="3752"/>
                    <a:pt x="843" y="3685"/>
                    <a:pt x="910" y="3618"/>
                  </a:cubicBezTo>
                  <a:cubicBezTo>
                    <a:pt x="891" y="3579"/>
                    <a:pt x="891" y="3551"/>
                    <a:pt x="881" y="3512"/>
                  </a:cubicBezTo>
                  <a:lnTo>
                    <a:pt x="575" y="0"/>
                  </a:lnTo>
                  <a:close/>
                </a:path>
              </a:pathLst>
            </a:custGeom>
            <a:solidFill>
              <a:srgbClr val="AAB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48;p69">
              <a:extLst>
                <a:ext uri="{FF2B5EF4-FFF2-40B4-BE49-F238E27FC236}">
                  <a16:creationId xmlns:a16="http://schemas.microsoft.com/office/drawing/2014/main" xmlns="" id="{3475E1B7-373E-4CB9-8FE9-D2789B9203F7}"/>
                </a:ext>
              </a:extLst>
            </p:cNvPr>
            <p:cNvSpPr/>
            <p:nvPr/>
          </p:nvSpPr>
          <p:spPr>
            <a:xfrm>
              <a:off x="1823512" y="4266608"/>
              <a:ext cx="307137" cy="305115"/>
            </a:xfrm>
            <a:custGeom>
              <a:avLst/>
              <a:gdLst/>
              <a:ahLst/>
              <a:cxnLst/>
              <a:rect l="l" t="t" r="r" b="b"/>
              <a:pathLst>
                <a:path w="11696" h="11619" extrusionOk="0">
                  <a:moveTo>
                    <a:pt x="11451" y="0"/>
                  </a:moveTo>
                  <a:cubicBezTo>
                    <a:pt x="11428" y="0"/>
                    <a:pt x="11404" y="4"/>
                    <a:pt x="11380" y="12"/>
                  </a:cubicBezTo>
                  <a:lnTo>
                    <a:pt x="8920" y="730"/>
                  </a:lnTo>
                  <a:lnTo>
                    <a:pt x="7102" y="1257"/>
                  </a:lnTo>
                  <a:cubicBezTo>
                    <a:pt x="6949" y="1304"/>
                    <a:pt x="6815" y="1381"/>
                    <a:pt x="6710" y="1496"/>
                  </a:cubicBezTo>
                  <a:lnTo>
                    <a:pt x="87" y="8119"/>
                  </a:lnTo>
                  <a:cubicBezTo>
                    <a:pt x="1" y="8205"/>
                    <a:pt x="1" y="8339"/>
                    <a:pt x="87" y="8425"/>
                  </a:cubicBezTo>
                  <a:lnTo>
                    <a:pt x="1408" y="9745"/>
                  </a:lnTo>
                  <a:lnTo>
                    <a:pt x="1896" y="10234"/>
                  </a:lnTo>
                  <a:lnTo>
                    <a:pt x="3217" y="11554"/>
                  </a:lnTo>
                  <a:cubicBezTo>
                    <a:pt x="3260" y="11597"/>
                    <a:pt x="3319" y="11619"/>
                    <a:pt x="3379" y="11619"/>
                  </a:cubicBezTo>
                  <a:cubicBezTo>
                    <a:pt x="3439" y="11619"/>
                    <a:pt x="3499" y="11597"/>
                    <a:pt x="3542" y="11554"/>
                  </a:cubicBezTo>
                  <a:lnTo>
                    <a:pt x="7246" y="7841"/>
                  </a:lnTo>
                  <a:lnTo>
                    <a:pt x="10136" y="4970"/>
                  </a:lnTo>
                  <a:cubicBezTo>
                    <a:pt x="10260" y="4845"/>
                    <a:pt x="10346" y="4692"/>
                    <a:pt x="10394" y="4530"/>
                  </a:cubicBezTo>
                  <a:lnTo>
                    <a:pt x="11638" y="271"/>
                  </a:lnTo>
                  <a:cubicBezTo>
                    <a:pt x="11696" y="132"/>
                    <a:pt x="11585" y="0"/>
                    <a:pt x="11451"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49;p69">
              <a:extLst>
                <a:ext uri="{FF2B5EF4-FFF2-40B4-BE49-F238E27FC236}">
                  <a16:creationId xmlns:a16="http://schemas.microsoft.com/office/drawing/2014/main" xmlns="" id="{0ECD2B6E-B63B-4C73-8232-6DF738A54E42}"/>
                </a:ext>
              </a:extLst>
            </p:cNvPr>
            <p:cNvSpPr/>
            <p:nvPr/>
          </p:nvSpPr>
          <p:spPr>
            <a:xfrm>
              <a:off x="1823512" y="4266686"/>
              <a:ext cx="306507" cy="227963"/>
            </a:xfrm>
            <a:custGeom>
              <a:avLst/>
              <a:gdLst/>
              <a:ahLst/>
              <a:cxnLst/>
              <a:rect l="l" t="t" r="r" b="b"/>
              <a:pathLst>
                <a:path w="11672" h="8681" extrusionOk="0">
                  <a:moveTo>
                    <a:pt x="11449" y="0"/>
                  </a:moveTo>
                  <a:cubicBezTo>
                    <a:pt x="11430" y="0"/>
                    <a:pt x="11410" y="3"/>
                    <a:pt x="11390" y="9"/>
                  </a:cubicBezTo>
                  <a:lnTo>
                    <a:pt x="7083" y="1263"/>
                  </a:lnTo>
                  <a:cubicBezTo>
                    <a:pt x="6949" y="1301"/>
                    <a:pt x="6825" y="1378"/>
                    <a:pt x="6729" y="1474"/>
                  </a:cubicBezTo>
                  <a:lnTo>
                    <a:pt x="87" y="8116"/>
                  </a:lnTo>
                  <a:cubicBezTo>
                    <a:pt x="1" y="8192"/>
                    <a:pt x="1" y="8326"/>
                    <a:pt x="87" y="8412"/>
                  </a:cubicBezTo>
                  <a:lnTo>
                    <a:pt x="355" y="8680"/>
                  </a:lnTo>
                  <a:lnTo>
                    <a:pt x="1101" y="7934"/>
                  </a:lnTo>
                  <a:lnTo>
                    <a:pt x="7064" y="1971"/>
                  </a:lnTo>
                  <a:cubicBezTo>
                    <a:pt x="7150" y="1885"/>
                    <a:pt x="7265" y="1818"/>
                    <a:pt x="7389" y="1780"/>
                  </a:cubicBezTo>
                  <a:lnTo>
                    <a:pt x="11552" y="565"/>
                  </a:lnTo>
                  <a:lnTo>
                    <a:pt x="11638" y="258"/>
                  </a:lnTo>
                  <a:cubicBezTo>
                    <a:pt x="11672" y="126"/>
                    <a:pt x="11575" y="0"/>
                    <a:pt x="11449"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50;p69">
              <a:extLst>
                <a:ext uri="{FF2B5EF4-FFF2-40B4-BE49-F238E27FC236}">
                  <a16:creationId xmlns:a16="http://schemas.microsoft.com/office/drawing/2014/main" xmlns="" id="{A038A573-07D7-487B-85FD-13FB74ECF518}"/>
                </a:ext>
              </a:extLst>
            </p:cNvPr>
            <p:cNvSpPr/>
            <p:nvPr/>
          </p:nvSpPr>
          <p:spPr>
            <a:xfrm>
              <a:off x="1978078" y="4353633"/>
              <a:ext cx="64127" cy="64101"/>
            </a:xfrm>
            <a:custGeom>
              <a:avLst/>
              <a:gdLst/>
              <a:ahLst/>
              <a:cxnLst/>
              <a:rect l="l" t="t" r="r" b="b"/>
              <a:pathLst>
                <a:path w="2442" h="2441" extrusionOk="0">
                  <a:moveTo>
                    <a:pt x="1226" y="0"/>
                  </a:moveTo>
                  <a:cubicBezTo>
                    <a:pt x="546" y="0"/>
                    <a:pt x="1" y="546"/>
                    <a:pt x="1" y="1216"/>
                  </a:cubicBezTo>
                  <a:cubicBezTo>
                    <a:pt x="1" y="1895"/>
                    <a:pt x="546" y="2441"/>
                    <a:pt x="1226" y="2441"/>
                  </a:cubicBezTo>
                  <a:cubicBezTo>
                    <a:pt x="1896" y="2441"/>
                    <a:pt x="2441" y="1895"/>
                    <a:pt x="2441" y="1216"/>
                  </a:cubicBezTo>
                  <a:cubicBezTo>
                    <a:pt x="2441" y="546"/>
                    <a:pt x="1896" y="0"/>
                    <a:pt x="1226" y="0"/>
                  </a:cubicBezTo>
                  <a:close/>
                </a:path>
              </a:pathLst>
            </a:custGeom>
            <a:solidFill>
              <a:srgbClr val="617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751;p69">
              <a:extLst>
                <a:ext uri="{FF2B5EF4-FFF2-40B4-BE49-F238E27FC236}">
                  <a16:creationId xmlns:a16="http://schemas.microsoft.com/office/drawing/2014/main" xmlns="" id="{1CDF9CE2-ADE8-4F91-83FC-A8EC88F5D220}"/>
                </a:ext>
              </a:extLst>
            </p:cNvPr>
            <p:cNvSpPr/>
            <p:nvPr/>
          </p:nvSpPr>
          <p:spPr>
            <a:xfrm>
              <a:off x="1978078" y="4353660"/>
              <a:ext cx="39731" cy="64206"/>
            </a:xfrm>
            <a:custGeom>
              <a:avLst/>
              <a:gdLst/>
              <a:ahLst/>
              <a:cxnLst/>
              <a:rect l="l" t="t" r="r" b="b"/>
              <a:pathLst>
                <a:path w="1513" h="2445" extrusionOk="0">
                  <a:moveTo>
                    <a:pt x="1215" y="1"/>
                  </a:moveTo>
                  <a:cubicBezTo>
                    <a:pt x="559" y="1"/>
                    <a:pt x="1" y="533"/>
                    <a:pt x="1" y="1224"/>
                  </a:cubicBezTo>
                  <a:cubicBezTo>
                    <a:pt x="1" y="1911"/>
                    <a:pt x="566" y="2444"/>
                    <a:pt x="1226" y="2444"/>
                  </a:cubicBezTo>
                  <a:cubicBezTo>
                    <a:pt x="1320" y="2444"/>
                    <a:pt x="1416" y="2434"/>
                    <a:pt x="1513" y="2411"/>
                  </a:cubicBezTo>
                  <a:cubicBezTo>
                    <a:pt x="584" y="2181"/>
                    <a:pt x="259" y="1033"/>
                    <a:pt x="939" y="353"/>
                  </a:cubicBezTo>
                  <a:cubicBezTo>
                    <a:pt x="1092" y="200"/>
                    <a:pt x="1293" y="85"/>
                    <a:pt x="1513" y="38"/>
                  </a:cubicBezTo>
                  <a:cubicBezTo>
                    <a:pt x="1412" y="13"/>
                    <a:pt x="1313" y="1"/>
                    <a:pt x="1215" y="1"/>
                  </a:cubicBezTo>
                  <a:close/>
                </a:path>
              </a:pathLst>
            </a:custGeom>
            <a:solidFill>
              <a:srgbClr val="476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752;p69">
              <a:extLst>
                <a:ext uri="{FF2B5EF4-FFF2-40B4-BE49-F238E27FC236}">
                  <a16:creationId xmlns:a16="http://schemas.microsoft.com/office/drawing/2014/main" xmlns="" id="{95F116BB-D18C-4312-88D8-5D0DBAA80C43}"/>
                </a:ext>
              </a:extLst>
            </p:cNvPr>
            <p:cNvSpPr/>
            <p:nvPr/>
          </p:nvSpPr>
          <p:spPr>
            <a:xfrm>
              <a:off x="1815476" y="4497381"/>
              <a:ext cx="82955" cy="82404"/>
            </a:xfrm>
            <a:custGeom>
              <a:avLst/>
              <a:gdLst/>
              <a:ahLst/>
              <a:cxnLst/>
              <a:rect l="l" t="t" r="r" b="b"/>
              <a:pathLst>
                <a:path w="3159" h="3138" extrusionOk="0">
                  <a:moveTo>
                    <a:pt x="814" y="0"/>
                  </a:moveTo>
                  <a:lnTo>
                    <a:pt x="125" y="699"/>
                  </a:lnTo>
                  <a:cubicBezTo>
                    <a:pt x="1" y="823"/>
                    <a:pt x="1" y="1024"/>
                    <a:pt x="125" y="1158"/>
                  </a:cubicBezTo>
                  <a:lnTo>
                    <a:pt x="1063" y="2096"/>
                  </a:lnTo>
                  <a:lnTo>
                    <a:pt x="2010" y="3044"/>
                  </a:lnTo>
                  <a:cubicBezTo>
                    <a:pt x="2073" y="3106"/>
                    <a:pt x="2154" y="3137"/>
                    <a:pt x="2235" y="3137"/>
                  </a:cubicBezTo>
                  <a:cubicBezTo>
                    <a:pt x="2317" y="3137"/>
                    <a:pt x="2398" y="3106"/>
                    <a:pt x="2460" y="3044"/>
                  </a:cubicBezTo>
                  <a:lnTo>
                    <a:pt x="3159" y="2345"/>
                  </a:lnTo>
                  <a:lnTo>
                    <a:pt x="2231" y="1417"/>
                  </a:lnTo>
                  <a:lnTo>
                    <a:pt x="1742" y="929"/>
                  </a:lnTo>
                  <a:lnTo>
                    <a:pt x="814" y="0"/>
                  </a:lnTo>
                  <a:close/>
                </a:path>
              </a:pathLst>
            </a:custGeom>
            <a:solidFill>
              <a:srgbClr val="617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753;p69">
              <a:extLst>
                <a:ext uri="{FF2B5EF4-FFF2-40B4-BE49-F238E27FC236}">
                  <a16:creationId xmlns:a16="http://schemas.microsoft.com/office/drawing/2014/main" xmlns="" id="{036CA1AB-10A3-49B8-9A44-3D364783EC59}"/>
                </a:ext>
              </a:extLst>
            </p:cNvPr>
            <p:cNvSpPr/>
            <p:nvPr/>
          </p:nvSpPr>
          <p:spPr>
            <a:xfrm>
              <a:off x="1815476" y="4497381"/>
              <a:ext cx="32195" cy="35950"/>
            </a:xfrm>
            <a:custGeom>
              <a:avLst/>
              <a:gdLst/>
              <a:ahLst/>
              <a:cxnLst/>
              <a:rect l="l" t="t" r="r" b="b"/>
              <a:pathLst>
                <a:path w="1226" h="1369" extrusionOk="0">
                  <a:moveTo>
                    <a:pt x="814" y="0"/>
                  </a:moveTo>
                  <a:lnTo>
                    <a:pt x="125" y="699"/>
                  </a:lnTo>
                  <a:cubicBezTo>
                    <a:pt x="1" y="823"/>
                    <a:pt x="1" y="1024"/>
                    <a:pt x="125" y="1158"/>
                  </a:cubicBezTo>
                  <a:lnTo>
                    <a:pt x="345" y="1369"/>
                  </a:lnTo>
                  <a:cubicBezTo>
                    <a:pt x="355" y="1302"/>
                    <a:pt x="393" y="1245"/>
                    <a:pt x="441" y="1197"/>
                  </a:cubicBezTo>
                  <a:lnTo>
                    <a:pt x="1226" y="412"/>
                  </a:lnTo>
                  <a:lnTo>
                    <a:pt x="814" y="0"/>
                  </a:lnTo>
                  <a:close/>
                </a:path>
              </a:pathLst>
            </a:custGeom>
            <a:solidFill>
              <a:srgbClr val="476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754;p69">
              <a:extLst>
                <a:ext uri="{FF2B5EF4-FFF2-40B4-BE49-F238E27FC236}">
                  <a16:creationId xmlns:a16="http://schemas.microsoft.com/office/drawing/2014/main" xmlns="" id="{A93A01EB-A126-44B8-AAFC-052E9895D373}"/>
                </a:ext>
              </a:extLst>
            </p:cNvPr>
            <p:cNvSpPr/>
            <p:nvPr/>
          </p:nvSpPr>
          <p:spPr>
            <a:xfrm>
              <a:off x="1823512" y="4463952"/>
              <a:ext cx="108349" cy="107719"/>
            </a:xfrm>
            <a:custGeom>
              <a:avLst/>
              <a:gdLst/>
              <a:ahLst/>
              <a:cxnLst/>
              <a:rect l="l" t="t" r="r" b="b"/>
              <a:pathLst>
                <a:path w="4126" h="4102" extrusionOk="0">
                  <a:moveTo>
                    <a:pt x="680" y="1"/>
                  </a:moveTo>
                  <a:lnTo>
                    <a:pt x="87" y="604"/>
                  </a:lnTo>
                  <a:cubicBezTo>
                    <a:pt x="1" y="680"/>
                    <a:pt x="1" y="824"/>
                    <a:pt x="87" y="900"/>
                  </a:cubicBezTo>
                  <a:lnTo>
                    <a:pt x="1408" y="2230"/>
                  </a:lnTo>
                  <a:lnTo>
                    <a:pt x="1896" y="2719"/>
                  </a:lnTo>
                  <a:lnTo>
                    <a:pt x="3217" y="4030"/>
                  </a:lnTo>
                  <a:cubicBezTo>
                    <a:pt x="3260" y="4078"/>
                    <a:pt x="3319" y="4101"/>
                    <a:pt x="3379" y="4101"/>
                  </a:cubicBezTo>
                  <a:cubicBezTo>
                    <a:pt x="3439" y="4101"/>
                    <a:pt x="3499" y="4078"/>
                    <a:pt x="3542" y="4030"/>
                  </a:cubicBezTo>
                  <a:lnTo>
                    <a:pt x="4126" y="3446"/>
                  </a:lnTo>
                  <a:lnTo>
                    <a:pt x="2652" y="1962"/>
                  </a:lnTo>
                  <a:lnTo>
                    <a:pt x="2164" y="1484"/>
                  </a:lnTo>
                  <a:lnTo>
                    <a:pt x="680" y="1"/>
                  </a:lnTo>
                  <a:close/>
                </a:path>
              </a:pathLst>
            </a:custGeom>
            <a:solidFill>
              <a:srgbClr val="BBC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755;p69">
              <a:extLst>
                <a:ext uri="{FF2B5EF4-FFF2-40B4-BE49-F238E27FC236}">
                  <a16:creationId xmlns:a16="http://schemas.microsoft.com/office/drawing/2014/main" xmlns="" id="{6FDB2237-5977-4FDF-A655-D053C5F9E2E7}"/>
                </a:ext>
              </a:extLst>
            </p:cNvPr>
            <p:cNvSpPr/>
            <p:nvPr/>
          </p:nvSpPr>
          <p:spPr>
            <a:xfrm>
              <a:off x="1823512" y="4463952"/>
              <a:ext cx="28939" cy="30698"/>
            </a:xfrm>
            <a:custGeom>
              <a:avLst/>
              <a:gdLst/>
              <a:ahLst/>
              <a:cxnLst/>
              <a:rect l="l" t="t" r="r" b="b"/>
              <a:pathLst>
                <a:path w="1102" h="1169" extrusionOk="0">
                  <a:moveTo>
                    <a:pt x="680" y="1"/>
                  </a:moveTo>
                  <a:lnTo>
                    <a:pt x="87" y="604"/>
                  </a:lnTo>
                  <a:cubicBezTo>
                    <a:pt x="1" y="680"/>
                    <a:pt x="1" y="814"/>
                    <a:pt x="87" y="900"/>
                  </a:cubicBezTo>
                  <a:lnTo>
                    <a:pt x="345" y="1168"/>
                  </a:lnTo>
                  <a:lnTo>
                    <a:pt x="1101" y="412"/>
                  </a:lnTo>
                  <a:lnTo>
                    <a:pt x="680" y="1"/>
                  </a:ln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756;p69">
              <a:extLst>
                <a:ext uri="{FF2B5EF4-FFF2-40B4-BE49-F238E27FC236}">
                  <a16:creationId xmlns:a16="http://schemas.microsoft.com/office/drawing/2014/main" xmlns="" id="{2F2EE55D-FB0D-4B0B-83ED-B74D4BBE82FB}"/>
                </a:ext>
              </a:extLst>
            </p:cNvPr>
            <p:cNvSpPr/>
            <p:nvPr/>
          </p:nvSpPr>
          <p:spPr>
            <a:xfrm>
              <a:off x="1776034" y="4536981"/>
              <a:ext cx="33692" cy="30724"/>
            </a:xfrm>
            <a:custGeom>
              <a:avLst/>
              <a:gdLst/>
              <a:ahLst/>
              <a:cxnLst/>
              <a:rect l="l" t="t" r="r" b="b"/>
              <a:pathLst>
                <a:path w="1283" h="1170" extrusionOk="0">
                  <a:moveTo>
                    <a:pt x="976" y="1"/>
                  </a:moveTo>
                  <a:cubicBezTo>
                    <a:pt x="924" y="1"/>
                    <a:pt x="871" y="22"/>
                    <a:pt x="823" y="72"/>
                  </a:cubicBezTo>
                  <a:lnTo>
                    <a:pt x="86" y="799"/>
                  </a:lnTo>
                  <a:cubicBezTo>
                    <a:pt x="0" y="885"/>
                    <a:pt x="0" y="1019"/>
                    <a:pt x="86" y="1105"/>
                  </a:cubicBezTo>
                  <a:cubicBezTo>
                    <a:pt x="129" y="1148"/>
                    <a:pt x="184" y="1170"/>
                    <a:pt x="239" y="1170"/>
                  </a:cubicBezTo>
                  <a:cubicBezTo>
                    <a:pt x="294" y="1170"/>
                    <a:pt x="349" y="1148"/>
                    <a:pt x="393" y="1105"/>
                  </a:cubicBezTo>
                  <a:lnTo>
                    <a:pt x="1129" y="378"/>
                  </a:lnTo>
                  <a:cubicBezTo>
                    <a:pt x="1283" y="217"/>
                    <a:pt x="1141" y="1"/>
                    <a:pt x="976" y="1"/>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757;p69">
              <a:extLst>
                <a:ext uri="{FF2B5EF4-FFF2-40B4-BE49-F238E27FC236}">
                  <a16:creationId xmlns:a16="http://schemas.microsoft.com/office/drawing/2014/main" xmlns="" id="{78DE830D-4D94-49AB-9CD9-E3D35E6BA007}"/>
                </a:ext>
              </a:extLst>
            </p:cNvPr>
            <p:cNvSpPr/>
            <p:nvPr/>
          </p:nvSpPr>
          <p:spPr>
            <a:xfrm>
              <a:off x="1794862" y="4555730"/>
              <a:ext cx="33508" cy="30567"/>
            </a:xfrm>
            <a:custGeom>
              <a:avLst/>
              <a:gdLst/>
              <a:ahLst/>
              <a:cxnLst/>
              <a:rect l="l" t="t" r="r" b="b"/>
              <a:pathLst>
                <a:path w="1276" h="1164" extrusionOk="0">
                  <a:moveTo>
                    <a:pt x="962" y="0"/>
                  </a:moveTo>
                  <a:cubicBezTo>
                    <a:pt x="912" y="0"/>
                    <a:pt x="861" y="19"/>
                    <a:pt x="814" y="66"/>
                  </a:cubicBezTo>
                  <a:lnTo>
                    <a:pt x="87" y="793"/>
                  </a:lnTo>
                  <a:cubicBezTo>
                    <a:pt x="1" y="879"/>
                    <a:pt x="1" y="1013"/>
                    <a:pt x="87" y="1099"/>
                  </a:cubicBezTo>
                  <a:cubicBezTo>
                    <a:pt x="125" y="1142"/>
                    <a:pt x="180" y="1164"/>
                    <a:pt x="235" y="1164"/>
                  </a:cubicBezTo>
                  <a:cubicBezTo>
                    <a:pt x="290" y="1164"/>
                    <a:pt x="345" y="1142"/>
                    <a:pt x="384" y="1099"/>
                  </a:cubicBezTo>
                  <a:lnTo>
                    <a:pt x="1121" y="372"/>
                  </a:lnTo>
                  <a:cubicBezTo>
                    <a:pt x="1275" y="217"/>
                    <a:pt x="1129" y="0"/>
                    <a:pt x="962"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8;p69">
              <a:extLst>
                <a:ext uri="{FF2B5EF4-FFF2-40B4-BE49-F238E27FC236}">
                  <a16:creationId xmlns:a16="http://schemas.microsoft.com/office/drawing/2014/main" xmlns="" id="{8AFC4BD6-228A-42A3-8946-BE0B9C9FBEF1}"/>
                </a:ext>
              </a:extLst>
            </p:cNvPr>
            <p:cNvSpPr/>
            <p:nvPr/>
          </p:nvSpPr>
          <p:spPr>
            <a:xfrm>
              <a:off x="1832309" y="4593125"/>
              <a:ext cx="33481" cy="30619"/>
            </a:xfrm>
            <a:custGeom>
              <a:avLst/>
              <a:gdLst/>
              <a:ahLst/>
              <a:cxnLst/>
              <a:rect l="l" t="t" r="r" b="b"/>
              <a:pathLst>
                <a:path w="1275" h="1166" extrusionOk="0">
                  <a:moveTo>
                    <a:pt x="965" y="1"/>
                  </a:moveTo>
                  <a:cubicBezTo>
                    <a:pt x="914" y="1"/>
                    <a:pt x="861" y="21"/>
                    <a:pt x="814" y="68"/>
                  </a:cubicBezTo>
                  <a:lnTo>
                    <a:pt x="87" y="795"/>
                  </a:lnTo>
                  <a:cubicBezTo>
                    <a:pt x="1" y="881"/>
                    <a:pt x="1" y="1015"/>
                    <a:pt x="87" y="1101"/>
                  </a:cubicBezTo>
                  <a:cubicBezTo>
                    <a:pt x="125" y="1144"/>
                    <a:pt x="178" y="1166"/>
                    <a:pt x="232" y="1166"/>
                  </a:cubicBezTo>
                  <a:cubicBezTo>
                    <a:pt x="286" y="1166"/>
                    <a:pt x="341" y="1144"/>
                    <a:pt x="384" y="1101"/>
                  </a:cubicBezTo>
                  <a:lnTo>
                    <a:pt x="1121" y="374"/>
                  </a:lnTo>
                  <a:cubicBezTo>
                    <a:pt x="1275" y="213"/>
                    <a:pt x="1131" y="1"/>
                    <a:pt x="965" y="1"/>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9;p69">
              <a:extLst>
                <a:ext uri="{FF2B5EF4-FFF2-40B4-BE49-F238E27FC236}">
                  <a16:creationId xmlns:a16="http://schemas.microsoft.com/office/drawing/2014/main" xmlns="" id="{A844859D-FCE6-4D3E-A8D7-9C4027E813F8}"/>
                </a:ext>
              </a:extLst>
            </p:cNvPr>
            <p:cNvSpPr/>
            <p:nvPr/>
          </p:nvSpPr>
          <p:spPr>
            <a:xfrm>
              <a:off x="1813480" y="4574322"/>
              <a:ext cx="33665" cy="30645"/>
            </a:xfrm>
            <a:custGeom>
              <a:avLst/>
              <a:gdLst/>
              <a:ahLst/>
              <a:cxnLst/>
              <a:rect l="l" t="t" r="r" b="b"/>
              <a:pathLst>
                <a:path w="1282" h="1167" extrusionOk="0">
                  <a:moveTo>
                    <a:pt x="971" y="0"/>
                  </a:moveTo>
                  <a:cubicBezTo>
                    <a:pt x="921" y="0"/>
                    <a:pt x="869" y="20"/>
                    <a:pt x="823" y="66"/>
                  </a:cubicBezTo>
                  <a:lnTo>
                    <a:pt x="86" y="803"/>
                  </a:lnTo>
                  <a:cubicBezTo>
                    <a:pt x="0" y="889"/>
                    <a:pt x="0" y="1023"/>
                    <a:pt x="86" y="1109"/>
                  </a:cubicBezTo>
                  <a:cubicBezTo>
                    <a:pt x="129" y="1147"/>
                    <a:pt x="184" y="1166"/>
                    <a:pt x="239" y="1166"/>
                  </a:cubicBezTo>
                  <a:cubicBezTo>
                    <a:pt x="294" y="1166"/>
                    <a:pt x="349" y="1147"/>
                    <a:pt x="392" y="1109"/>
                  </a:cubicBezTo>
                  <a:lnTo>
                    <a:pt x="1120" y="372"/>
                  </a:lnTo>
                  <a:cubicBezTo>
                    <a:pt x="1282" y="217"/>
                    <a:pt x="1138" y="0"/>
                    <a:pt x="971"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60;p69">
              <a:extLst>
                <a:ext uri="{FF2B5EF4-FFF2-40B4-BE49-F238E27FC236}">
                  <a16:creationId xmlns:a16="http://schemas.microsoft.com/office/drawing/2014/main" xmlns="" id="{4AD6A63C-CE41-441A-B373-CEA0D016C922}"/>
                </a:ext>
              </a:extLst>
            </p:cNvPr>
            <p:cNvSpPr/>
            <p:nvPr/>
          </p:nvSpPr>
          <p:spPr>
            <a:xfrm>
              <a:off x="2057751" y="4266686"/>
              <a:ext cx="72241" cy="71375"/>
            </a:xfrm>
            <a:custGeom>
              <a:avLst/>
              <a:gdLst/>
              <a:ahLst/>
              <a:cxnLst/>
              <a:rect l="l" t="t" r="r" b="b"/>
              <a:pathLst>
                <a:path w="2751" h="2718" extrusionOk="0">
                  <a:moveTo>
                    <a:pt x="2520" y="0"/>
                  </a:moveTo>
                  <a:cubicBezTo>
                    <a:pt x="2501" y="0"/>
                    <a:pt x="2480" y="3"/>
                    <a:pt x="2460" y="9"/>
                  </a:cubicBezTo>
                  <a:lnTo>
                    <a:pt x="0" y="727"/>
                  </a:lnTo>
                  <a:lnTo>
                    <a:pt x="1991" y="2718"/>
                  </a:lnTo>
                  <a:lnTo>
                    <a:pt x="2709" y="258"/>
                  </a:lnTo>
                  <a:cubicBezTo>
                    <a:pt x="2750" y="126"/>
                    <a:pt x="2648" y="0"/>
                    <a:pt x="2520"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61;p69">
              <a:extLst>
                <a:ext uri="{FF2B5EF4-FFF2-40B4-BE49-F238E27FC236}">
                  <a16:creationId xmlns:a16="http://schemas.microsoft.com/office/drawing/2014/main" xmlns="" id="{73CFFE1C-AA76-4922-B44A-1314A3C123A4}"/>
                </a:ext>
              </a:extLst>
            </p:cNvPr>
            <p:cNvSpPr/>
            <p:nvPr/>
          </p:nvSpPr>
          <p:spPr>
            <a:xfrm>
              <a:off x="2057751" y="4266686"/>
              <a:ext cx="72241" cy="31171"/>
            </a:xfrm>
            <a:custGeom>
              <a:avLst/>
              <a:gdLst/>
              <a:ahLst/>
              <a:cxnLst/>
              <a:rect l="l" t="t" r="r" b="b"/>
              <a:pathLst>
                <a:path w="2751" h="1187" extrusionOk="0">
                  <a:moveTo>
                    <a:pt x="2520" y="0"/>
                  </a:moveTo>
                  <a:cubicBezTo>
                    <a:pt x="2501" y="0"/>
                    <a:pt x="2480" y="3"/>
                    <a:pt x="2460" y="9"/>
                  </a:cubicBezTo>
                  <a:lnTo>
                    <a:pt x="1656" y="249"/>
                  </a:lnTo>
                  <a:lnTo>
                    <a:pt x="0" y="727"/>
                  </a:lnTo>
                  <a:lnTo>
                    <a:pt x="469" y="1187"/>
                  </a:lnTo>
                  <a:lnTo>
                    <a:pt x="2623" y="565"/>
                  </a:lnTo>
                  <a:lnTo>
                    <a:pt x="2709" y="258"/>
                  </a:lnTo>
                  <a:cubicBezTo>
                    <a:pt x="2750" y="126"/>
                    <a:pt x="2648" y="0"/>
                    <a:pt x="2520"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62;p69">
              <a:extLst>
                <a:ext uri="{FF2B5EF4-FFF2-40B4-BE49-F238E27FC236}">
                  <a16:creationId xmlns:a16="http://schemas.microsoft.com/office/drawing/2014/main" xmlns="" id="{C3F060F9-7E44-4F2F-AF0C-9D4FE9058E54}"/>
                </a:ext>
              </a:extLst>
            </p:cNvPr>
            <p:cNvSpPr/>
            <p:nvPr/>
          </p:nvSpPr>
          <p:spPr>
            <a:xfrm>
              <a:off x="1839347" y="4424299"/>
              <a:ext cx="132981" cy="131353"/>
            </a:xfrm>
            <a:custGeom>
              <a:avLst/>
              <a:gdLst/>
              <a:ahLst/>
              <a:cxnLst/>
              <a:rect l="l" t="t" r="r" b="b"/>
              <a:pathLst>
                <a:path w="5064" h="5002" extrusionOk="0">
                  <a:moveTo>
                    <a:pt x="4686" y="1"/>
                  </a:moveTo>
                  <a:cubicBezTo>
                    <a:pt x="4604" y="1"/>
                    <a:pt x="4523" y="32"/>
                    <a:pt x="4461" y="94"/>
                  </a:cubicBezTo>
                  <a:lnTo>
                    <a:pt x="125" y="4420"/>
                  </a:lnTo>
                  <a:cubicBezTo>
                    <a:pt x="1" y="4544"/>
                    <a:pt x="1" y="4745"/>
                    <a:pt x="125" y="4870"/>
                  </a:cubicBezTo>
                  <a:lnTo>
                    <a:pt x="164" y="4908"/>
                  </a:lnTo>
                  <a:cubicBezTo>
                    <a:pt x="226" y="4970"/>
                    <a:pt x="307" y="5001"/>
                    <a:pt x="388" y="5001"/>
                  </a:cubicBezTo>
                  <a:cubicBezTo>
                    <a:pt x="470" y="5001"/>
                    <a:pt x="551" y="4970"/>
                    <a:pt x="613" y="4908"/>
                  </a:cubicBezTo>
                  <a:lnTo>
                    <a:pt x="4939" y="582"/>
                  </a:lnTo>
                  <a:cubicBezTo>
                    <a:pt x="5064" y="458"/>
                    <a:pt x="5064" y="247"/>
                    <a:pt x="4939" y="123"/>
                  </a:cubicBezTo>
                  <a:lnTo>
                    <a:pt x="4910" y="94"/>
                  </a:lnTo>
                  <a:cubicBezTo>
                    <a:pt x="4848" y="32"/>
                    <a:pt x="4767" y="1"/>
                    <a:pt x="4686" y="1"/>
                  </a:cubicBez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63;p69">
              <a:extLst>
                <a:ext uri="{FF2B5EF4-FFF2-40B4-BE49-F238E27FC236}">
                  <a16:creationId xmlns:a16="http://schemas.microsoft.com/office/drawing/2014/main" xmlns="" id="{9B54DBAE-D311-4455-929D-CB00D222D9B8}"/>
                </a:ext>
              </a:extLst>
            </p:cNvPr>
            <p:cNvSpPr/>
            <p:nvPr/>
          </p:nvSpPr>
          <p:spPr>
            <a:xfrm>
              <a:off x="1839347" y="4424299"/>
              <a:ext cx="132981" cy="131353"/>
            </a:xfrm>
            <a:custGeom>
              <a:avLst/>
              <a:gdLst/>
              <a:ahLst/>
              <a:cxnLst/>
              <a:rect l="l" t="t" r="r" b="b"/>
              <a:pathLst>
                <a:path w="5064" h="5002" extrusionOk="0">
                  <a:moveTo>
                    <a:pt x="4686" y="1"/>
                  </a:moveTo>
                  <a:cubicBezTo>
                    <a:pt x="4604" y="1"/>
                    <a:pt x="4523" y="32"/>
                    <a:pt x="4461" y="94"/>
                  </a:cubicBezTo>
                  <a:lnTo>
                    <a:pt x="125" y="4420"/>
                  </a:lnTo>
                  <a:cubicBezTo>
                    <a:pt x="1" y="4544"/>
                    <a:pt x="1" y="4745"/>
                    <a:pt x="125" y="4870"/>
                  </a:cubicBezTo>
                  <a:lnTo>
                    <a:pt x="164" y="4908"/>
                  </a:lnTo>
                  <a:cubicBezTo>
                    <a:pt x="226" y="4970"/>
                    <a:pt x="307" y="5001"/>
                    <a:pt x="388" y="5001"/>
                  </a:cubicBezTo>
                  <a:cubicBezTo>
                    <a:pt x="470" y="5001"/>
                    <a:pt x="551" y="4970"/>
                    <a:pt x="613" y="4908"/>
                  </a:cubicBezTo>
                  <a:lnTo>
                    <a:pt x="4939" y="582"/>
                  </a:lnTo>
                  <a:cubicBezTo>
                    <a:pt x="5064" y="458"/>
                    <a:pt x="5064" y="247"/>
                    <a:pt x="4939" y="123"/>
                  </a:cubicBezTo>
                  <a:lnTo>
                    <a:pt x="4910" y="94"/>
                  </a:lnTo>
                  <a:cubicBezTo>
                    <a:pt x="4848" y="32"/>
                    <a:pt x="4767" y="1"/>
                    <a:pt x="4686" y="1"/>
                  </a:cubicBez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64;p69">
              <a:extLst>
                <a:ext uri="{FF2B5EF4-FFF2-40B4-BE49-F238E27FC236}">
                  <a16:creationId xmlns:a16="http://schemas.microsoft.com/office/drawing/2014/main" xmlns="" id="{2E7F5956-8939-453E-A9F1-7A5E330E637A}"/>
                </a:ext>
              </a:extLst>
            </p:cNvPr>
            <p:cNvSpPr/>
            <p:nvPr/>
          </p:nvSpPr>
          <p:spPr>
            <a:xfrm>
              <a:off x="1839609" y="4424378"/>
              <a:ext cx="130696" cy="131090"/>
            </a:xfrm>
            <a:custGeom>
              <a:avLst/>
              <a:gdLst/>
              <a:ahLst/>
              <a:cxnLst/>
              <a:rect l="l" t="t" r="r" b="b"/>
              <a:pathLst>
                <a:path w="4977" h="4992" extrusionOk="0">
                  <a:moveTo>
                    <a:pt x="4672" y="0"/>
                  </a:moveTo>
                  <a:cubicBezTo>
                    <a:pt x="4587" y="0"/>
                    <a:pt x="4503" y="34"/>
                    <a:pt x="4441" y="101"/>
                  </a:cubicBezTo>
                  <a:lnTo>
                    <a:pt x="125" y="4407"/>
                  </a:lnTo>
                  <a:cubicBezTo>
                    <a:pt x="0" y="4541"/>
                    <a:pt x="0" y="4752"/>
                    <a:pt x="125" y="4876"/>
                  </a:cubicBezTo>
                  <a:lnTo>
                    <a:pt x="144" y="4895"/>
                  </a:lnTo>
                  <a:cubicBezTo>
                    <a:pt x="211" y="4962"/>
                    <a:pt x="288" y="4991"/>
                    <a:pt x="374" y="4991"/>
                  </a:cubicBezTo>
                  <a:cubicBezTo>
                    <a:pt x="288" y="4867"/>
                    <a:pt x="307" y="4694"/>
                    <a:pt x="422" y="4589"/>
                  </a:cubicBezTo>
                  <a:lnTo>
                    <a:pt x="4738" y="273"/>
                  </a:lnTo>
                  <a:cubicBezTo>
                    <a:pt x="4795" y="206"/>
                    <a:pt x="4881" y="177"/>
                    <a:pt x="4977" y="177"/>
                  </a:cubicBezTo>
                  <a:cubicBezTo>
                    <a:pt x="4958" y="158"/>
                    <a:pt x="4948" y="139"/>
                    <a:pt x="4929" y="120"/>
                  </a:cubicBezTo>
                  <a:lnTo>
                    <a:pt x="4910" y="101"/>
                  </a:lnTo>
                  <a:cubicBezTo>
                    <a:pt x="4843" y="34"/>
                    <a:pt x="4757" y="0"/>
                    <a:pt x="4672" y="0"/>
                  </a:cubicBezTo>
                  <a:close/>
                </a:path>
              </a:pathLst>
            </a:custGeom>
            <a:solidFill>
              <a:srgbClr val="AAB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7736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0154A-28D1-4116-B576-9B37D670E6C0}"/>
              </a:ext>
            </a:extLst>
          </p:cNvPr>
          <p:cNvSpPr>
            <a:spLocks noGrp="1"/>
          </p:cNvSpPr>
          <p:nvPr>
            <p:ph type="title"/>
          </p:nvPr>
        </p:nvSpPr>
        <p:spPr>
          <a:xfrm>
            <a:off x="131621" y="4245429"/>
            <a:ext cx="2947482" cy="1918130"/>
          </a:xfrm>
        </p:spPr>
        <p:txBody>
          <a:bodyPr/>
          <a:lstStyle/>
          <a:p>
            <a:r>
              <a:rPr lang="sr-Cyrl-RS" b="1" dirty="0"/>
              <a:t>Шта кажу наши бивши студенти?</a:t>
            </a:r>
            <a:endParaRPr lang="en-US" b="1" dirty="0"/>
          </a:p>
        </p:txBody>
      </p:sp>
      <p:pic>
        <p:nvPicPr>
          <p:cNvPr id="7" name="Picture 6">
            <a:extLst>
              <a:ext uri="{FF2B5EF4-FFF2-40B4-BE49-F238E27FC236}">
                <a16:creationId xmlns:a16="http://schemas.microsoft.com/office/drawing/2014/main" xmlns="" id="{2CDC43EA-95F2-41BB-BFB6-6A59E003D5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513" y="34747"/>
            <a:ext cx="3918856" cy="3918856"/>
          </a:xfrm>
          <a:prstGeom prst="rect">
            <a:avLst/>
          </a:prstGeom>
        </p:spPr>
      </p:pic>
      <p:pic>
        <p:nvPicPr>
          <p:cNvPr id="9" name="Picture 8">
            <a:extLst>
              <a:ext uri="{FF2B5EF4-FFF2-40B4-BE49-F238E27FC236}">
                <a16:creationId xmlns:a16="http://schemas.microsoft.com/office/drawing/2014/main" xmlns="" id="{5EC9F8F0-D2BC-45F1-9072-05DF96530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537" y="1277"/>
            <a:ext cx="3625429" cy="3625429"/>
          </a:xfrm>
          <a:prstGeom prst="rect">
            <a:avLst/>
          </a:prstGeom>
        </p:spPr>
      </p:pic>
      <p:pic>
        <p:nvPicPr>
          <p:cNvPr id="15" name="Picture 14">
            <a:extLst>
              <a:ext uri="{FF2B5EF4-FFF2-40B4-BE49-F238E27FC236}">
                <a16:creationId xmlns:a16="http://schemas.microsoft.com/office/drawing/2014/main" xmlns="" id="{532AB1CF-2FAB-4D29-A018-3A652515E2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277"/>
          <a:stretch/>
        </p:blipFill>
        <p:spPr>
          <a:xfrm>
            <a:off x="8220707" y="3682596"/>
            <a:ext cx="3431731" cy="3147696"/>
          </a:xfrm>
          <a:prstGeom prst="rect">
            <a:avLst/>
          </a:prstGeom>
        </p:spPr>
      </p:pic>
      <p:pic>
        <p:nvPicPr>
          <p:cNvPr id="11" name="Picture 10">
            <a:extLst>
              <a:ext uri="{FF2B5EF4-FFF2-40B4-BE49-F238E27FC236}">
                <a16:creationId xmlns:a16="http://schemas.microsoft.com/office/drawing/2014/main" xmlns="" id="{E07C435F-41F3-4E04-836B-0C284C83BA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295"/>
          <a:stretch/>
        </p:blipFill>
        <p:spPr>
          <a:xfrm>
            <a:off x="4278145" y="3626706"/>
            <a:ext cx="3577055" cy="3203586"/>
          </a:xfrm>
          <a:prstGeom prst="rect">
            <a:avLst/>
          </a:prstGeom>
        </p:spPr>
      </p:pic>
      <p:pic>
        <p:nvPicPr>
          <p:cNvPr id="10" name="Content Placeholder 4">
            <a:extLst>
              <a:ext uri="{FF2B5EF4-FFF2-40B4-BE49-F238E27FC236}">
                <a16:creationId xmlns:a16="http://schemas.microsoft.com/office/drawing/2014/main" xmlns="" id="{19D277E9-044F-47A2-B64C-14D0A1D9A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
            <a:ext cx="4059809" cy="4059809"/>
          </a:xfrm>
          <a:prstGeom prst="rect">
            <a:avLst/>
          </a:prstGeom>
        </p:spPr>
      </p:pic>
    </p:spTree>
    <p:extLst>
      <p:ext uri="{BB962C8B-B14F-4D97-AF65-F5344CB8AC3E}">
        <p14:creationId xmlns:p14="http://schemas.microsoft.com/office/powerpoint/2010/main" val="760299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5A06F6B-91CC-4575-95C7-A4C3C26F3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69"/>
          <a:stretch/>
        </p:blipFill>
        <p:spPr>
          <a:xfrm>
            <a:off x="4549343" y="3477491"/>
            <a:ext cx="3565849" cy="3352800"/>
          </a:xfrm>
          <a:prstGeom prst="rect">
            <a:avLst/>
          </a:prstGeom>
        </p:spPr>
      </p:pic>
      <p:pic>
        <p:nvPicPr>
          <p:cNvPr id="5" name="Content Placeholder 4">
            <a:extLst>
              <a:ext uri="{FF2B5EF4-FFF2-40B4-BE49-F238E27FC236}">
                <a16:creationId xmlns:a16="http://schemas.microsoft.com/office/drawing/2014/main" xmlns="" id="{E52F0879-81F7-4D65-B192-606537B7DE2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1643" y="0"/>
            <a:ext cx="3861881" cy="3853491"/>
          </a:xfrm>
        </p:spPr>
      </p:pic>
      <p:pic>
        <p:nvPicPr>
          <p:cNvPr id="7" name="Picture 6">
            <a:extLst>
              <a:ext uri="{FF2B5EF4-FFF2-40B4-BE49-F238E27FC236}">
                <a16:creationId xmlns:a16="http://schemas.microsoft.com/office/drawing/2014/main" xmlns="" id="{064CDD29-0829-444F-81D5-9B8318908E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398" y="0"/>
            <a:ext cx="4081668" cy="3566109"/>
          </a:xfrm>
          <a:prstGeom prst="rect">
            <a:avLst/>
          </a:prstGeom>
        </p:spPr>
      </p:pic>
      <p:pic>
        <p:nvPicPr>
          <p:cNvPr id="9" name="Picture 8">
            <a:extLst>
              <a:ext uri="{FF2B5EF4-FFF2-40B4-BE49-F238E27FC236}">
                <a16:creationId xmlns:a16="http://schemas.microsoft.com/office/drawing/2014/main" xmlns="" id="{719DE827-80DE-4E11-903F-189A90350E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066" y="1"/>
            <a:ext cx="3761792" cy="3685880"/>
          </a:xfrm>
          <a:prstGeom prst="rect">
            <a:avLst/>
          </a:prstGeom>
        </p:spPr>
      </p:pic>
      <p:pic>
        <p:nvPicPr>
          <p:cNvPr id="11" name="Picture 10">
            <a:extLst>
              <a:ext uri="{FF2B5EF4-FFF2-40B4-BE49-F238E27FC236}">
                <a16:creationId xmlns:a16="http://schemas.microsoft.com/office/drawing/2014/main" xmlns="" id="{55220D5A-12CF-4CDB-AFAD-187E847148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315"/>
          <a:stretch/>
        </p:blipFill>
        <p:spPr>
          <a:xfrm>
            <a:off x="171643" y="3477491"/>
            <a:ext cx="3565849" cy="3232291"/>
          </a:xfrm>
          <a:prstGeom prst="rect">
            <a:avLst/>
          </a:prstGeom>
        </p:spPr>
      </p:pic>
      <p:pic>
        <p:nvPicPr>
          <p:cNvPr id="8" name="Picture 7">
            <a:extLst>
              <a:ext uri="{FF2B5EF4-FFF2-40B4-BE49-F238E27FC236}">
                <a16:creationId xmlns:a16="http://schemas.microsoft.com/office/drawing/2014/main" xmlns="" id="{3CC8E252-89A4-448A-8FCA-67B38450E3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6511"/>
          <a:stretch/>
        </p:blipFill>
        <p:spPr>
          <a:xfrm>
            <a:off x="8314398" y="3566110"/>
            <a:ext cx="3624683" cy="3208764"/>
          </a:xfrm>
          <a:prstGeom prst="rect">
            <a:avLst/>
          </a:prstGeom>
        </p:spPr>
      </p:pic>
    </p:spTree>
    <p:extLst>
      <p:ext uri="{BB962C8B-B14F-4D97-AF65-F5344CB8AC3E}">
        <p14:creationId xmlns:p14="http://schemas.microsoft.com/office/powerpoint/2010/main" val="1808375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08F16F-A2F2-49E9-BFBF-AC1212276D6E}"/>
              </a:ext>
            </a:extLst>
          </p:cNvPr>
          <p:cNvSpPr>
            <a:spLocks noGrp="1"/>
          </p:cNvSpPr>
          <p:nvPr>
            <p:ph type="title"/>
          </p:nvPr>
        </p:nvSpPr>
        <p:spPr>
          <a:xfrm>
            <a:off x="139959" y="909233"/>
            <a:ext cx="3023119" cy="1664285"/>
          </a:xfrm>
        </p:spPr>
        <p:txBody>
          <a:bodyPr/>
          <a:lstStyle/>
          <a:p>
            <a:r>
              <a:rPr lang="sr-Cyrl-RS" dirty="0"/>
              <a:t>Где могу да се додатно информишем?</a:t>
            </a:r>
            <a:endParaRPr lang="en-US" dirty="0"/>
          </a:p>
        </p:txBody>
      </p:sp>
      <p:sp>
        <p:nvSpPr>
          <p:cNvPr id="3" name="Content Placeholder 2">
            <a:extLst>
              <a:ext uri="{FF2B5EF4-FFF2-40B4-BE49-F238E27FC236}">
                <a16:creationId xmlns:a16="http://schemas.microsoft.com/office/drawing/2014/main" xmlns="" id="{825459F9-791B-4055-AC44-CC06B5064B3A}"/>
              </a:ext>
            </a:extLst>
          </p:cNvPr>
          <p:cNvSpPr>
            <a:spLocks noGrp="1"/>
          </p:cNvSpPr>
          <p:nvPr>
            <p:ph idx="1"/>
          </p:nvPr>
        </p:nvSpPr>
        <p:spPr>
          <a:xfrm>
            <a:off x="3676261" y="205227"/>
            <a:ext cx="8375780" cy="1408011"/>
          </a:xfrm>
        </p:spPr>
        <p:txBody>
          <a:bodyPr>
            <a:normAutofit/>
          </a:bodyPr>
          <a:lstStyle/>
          <a:p>
            <a:pPr marL="0" indent="0">
              <a:lnSpc>
                <a:spcPct val="115000"/>
              </a:lnSpc>
              <a:buNone/>
            </a:pPr>
            <a:r>
              <a:rPr lang="sr-Cyrl-RS" sz="1800" b="1" dirty="0">
                <a:ln w="5271" cap="flat" cmpd="sng" algn="ctr">
                  <a:solidFill>
                    <a:srgbClr val="4579B8"/>
                  </a:solidFill>
                  <a:prstDash val="solid"/>
                  <a:round/>
                </a:ln>
                <a:solidFill>
                  <a:srgbClr val="002060"/>
                </a:solidFill>
                <a:effectLst/>
                <a:latin typeface="Calibri" panose="020F0502020204030204" pitchFamily="34" charset="0"/>
                <a:ea typeface="Calibri" panose="020F0502020204030204" pitchFamily="34" charset="0"/>
                <a:cs typeface="Calibri" panose="020F0502020204030204" pitchFamily="34" charset="0"/>
              </a:rPr>
              <a:t>Додатне информације</a:t>
            </a:r>
            <a:endParaRPr lang="en-US"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ru-RU"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Званични сајт</a:t>
            </a:r>
            <a:r>
              <a:rPr lang="ru-RU" sz="18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http</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www</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fil</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err="1">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bg</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ac</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err="1">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rs</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lang</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err="1">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sr</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err="1">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katedre</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err="1">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neohelenske</a:t>
            </a:r>
            <a:r>
              <a:rPr lang="ru-RU" sz="18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r>
              <a:rPr lang="en-US" sz="1800" u="sng" dirty="0" err="1">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studije</a:t>
            </a:r>
            <a:r>
              <a:rPr lang="ru-RU" sz="1800" u="sng" dirty="0">
                <a:solidFill>
                  <a:srgbClr val="00B0F0"/>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a:t>
            </a:r>
            <a:endParaRPr lang="en-US"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FF6DA96E-819B-4EA7-B4B4-E0491FA07935}"/>
              </a:ext>
            </a:extLst>
          </p:cNvPr>
          <p:cNvSpPr txBox="1"/>
          <p:nvPr/>
        </p:nvSpPr>
        <p:spPr>
          <a:xfrm>
            <a:off x="139959" y="3455777"/>
            <a:ext cx="2892490" cy="2492990"/>
          </a:xfrm>
          <a:prstGeom prst="rect">
            <a:avLst/>
          </a:prstGeom>
          <a:noFill/>
        </p:spPr>
        <p:txBody>
          <a:bodyPr wrap="square" rtlCol="0">
            <a:spAutoFit/>
          </a:bodyPr>
          <a:lstStyle/>
          <a:p>
            <a:pPr marL="0" indent="0">
              <a:lnSpc>
                <a:spcPct val="115000"/>
              </a:lnSpc>
              <a:buNone/>
            </a:pP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ru-RU"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Телефони: </a:t>
            </a:r>
          </a:p>
          <a:p>
            <a:pPr algn="just">
              <a:lnSpc>
                <a:spcPct val="115000"/>
              </a:lnSpc>
            </a:pPr>
            <a:r>
              <a:rPr lang="ru-RU"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+381 11 202 16 06;</a:t>
            </a:r>
          </a:p>
          <a:p>
            <a:pPr algn="just">
              <a:lnSpc>
                <a:spcPct val="115000"/>
              </a:lnSpc>
            </a:pPr>
            <a:r>
              <a:rPr lang="ru-RU"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+381 11 202 16 09</a:t>
            </a:r>
            <a:endParaRPr lang="en-U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ru-RU"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Имејл:</a:t>
            </a:r>
            <a:r>
              <a:rPr lang="ru-RU" sz="2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u="sng" dirty="0" err="1">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rancic</a:t>
            </a:r>
            <a:r>
              <a:rPr lang="ru-RU" sz="20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_</a:t>
            </a:r>
            <a:r>
              <a:rPr lang="en-US" sz="20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ana</a:t>
            </a:r>
            <a:r>
              <a:rPr lang="ru-RU" sz="20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a:t>
            </a:r>
            <a:r>
              <a:rPr lang="en-US" sz="20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yahoo</a:t>
            </a:r>
            <a:r>
              <a:rPr lang="ru-RU" sz="20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a:t>
            </a:r>
            <a:r>
              <a:rPr lang="en-US" sz="20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com</a:t>
            </a:r>
            <a:endParaRPr lang="en-U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8" name="Picture 7">
            <a:extLst>
              <a:ext uri="{FF2B5EF4-FFF2-40B4-BE49-F238E27FC236}">
                <a16:creationId xmlns:a16="http://schemas.microsoft.com/office/drawing/2014/main" xmlns="" id="{65C096DD-D51B-4DCF-B5DC-40DBC733F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262" y="1613238"/>
            <a:ext cx="3685540" cy="5150427"/>
          </a:xfrm>
          <a:prstGeom prst="rect">
            <a:avLst/>
          </a:prstGeom>
        </p:spPr>
      </p:pic>
      <p:sp>
        <p:nvSpPr>
          <p:cNvPr id="9" name="TextBox 8">
            <a:extLst>
              <a:ext uri="{FF2B5EF4-FFF2-40B4-BE49-F238E27FC236}">
                <a16:creationId xmlns:a16="http://schemas.microsoft.com/office/drawing/2014/main" xmlns="" id="{B07E2520-2A71-4249-8DD2-9593B9054613}"/>
              </a:ext>
            </a:extLst>
          </p:cNvPr>
          <p:cNvSpPr txBox="1"/>
          <p:nvPr/>
        </p:nvSpPr>
        <p:spPr>
          <a:xfrm>
            <a:off x="7637800" y="4970834"/>
            <a:ext cx="3977025" cy="1521377"/>
          </a:xfrm>
          <a:prstGeom prst="rect">
            <a:avLst/>
          </a:prstGeom>
          <a:noFill/>
        </p:spPr>
        <p:txBody>
          <a:bodyPr wrap="square" rtlCol="0">
            <a:spAutoFit/>
          </a:bodyPr>
          <a:lstStyle/>
          <a:p>
            <a:pPr>
              <a:lnSpc>
                <a:spcPct val="115000"/>
              </a:lnSpc>
            </a:pPr>
            <a:r>
              <a:rPr lang="ru-RU" sz="20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Званична страница на Фејсбуку</a:t>
            </a:r>
            <a:r>
              <a:rPr lang="ru-RU" sz="20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 </a:t>
            </a:r>
            <a:r>
              <a:rPr lang="sr-Latn-RS" sz="2000" u="sng" dirty="0">
                <a:solidFill>
                  <a:srgbClr val="90BB23"/>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Katedra za neohelenske studije</a:t>
            </a:r>
            <a:endParaRPr lang="en-US" sz="20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ru-RU" sz="20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Званични профил на Инстаграму:</a:t>
            </a:r>
            <a:r>
              <a:rPr lang="sr-Latn-RS" sz="20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u="sng" dirty="0">
                <a:solidFill>
                  <a:srgbClr val="92D050"/>
                </a:solidFill>
                <a:effectLst/>
                <a:latin typeface="Calibri" panose="020F0502020204030204" pitchFamily="34" charset="0"/>
                <a:ea typeface="Calibri" panose="020F0502020204030204" pitchFamily="34" charset="0"/>
                <a:cs typeface="Calibri" panose="020F0502020204030204" pitchFamily="34" charset="0"/>
              </a:rPr>
              <a:t>@neohelenistika</a:t>
            </a:r>
            <a:endParaRPr lang="en-US" sz="2000" dirty="0">
              <a:solidFill>
                <a:srgbClr val="92D05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CEA06E5B-C9BC-4E26-B633-59FA28B2E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1802" y="1613238"/>
            <a:ext cx="3846844" cy="2899961"/>
          </a:xfrm>
          <a:prstGeom prst="rect">
            <a:avLst/>
          </a:prstGeom>
        </p:spPr>
      </p:pic>
    </p:spTree>
    <p:extLst>
      <p:ext uri="{BB962C8B-B14F-4D97-AF65-F5344CB8AC3E}">
        <p14:creationId xmlns:p14="http://schemas.microsoft.com/office/powerpoint/2010/main" val="93249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C612B-A5C3-4A80-B037-DB25D7F2BE50}"/>
              </a:ext>
            </a:extLst>
          </p:cNvPr>
          <p:cNvSpPr>
            <a:spLocks noGrp="1"/>
          </p:cNvSpPr>
          <p:nvPr>
            <p:ph type="title"/>
          </p:nvPr>
        </p:nvSpPr>
        <p:spPr>
          <a:xfrm>
            <a:off x="252919" y="1123837"/>
            <a:ext cx="2947482" cy="2232105"/>
          </a:xfrm>
        </p:spPr>
        <p:txBody>
          <a:bodyPr/>
          <a:lstStyle/>
          <a:p>
            <a:r>
              <a:rPr lang="sr-Cyrl-RS" dirty="0"/>
              <a:t>Информације о пријемном испиту:</a:t>
            </a:r>
            <a:endParaRPr lang="en-US" dirty="0"/>
          </a:p>
        </p:txBody>
      </p:sp>
      <p:sp>
        <p:nvSpPr>
          <p:cNvPr id="4" name="Content Placeholder 3">
            <a:extLst>
              <a:ext uri="{FF2B5EF4-FFF2-40B4-BE49-F238E27FC236}">
                <a16:creationId xmlns:a16="http://schemas.microsoft.com/office/drawing/2014/main" xmlns="" id="{9E9F882B-6459-4BCF-93C0-87C2DF9D5F0B}"/>
              </a:ext>
            </a:extLst>
          </p:cNvPr>
          <p:cNvSpPr txBox="1">
            <a:spLocks noGrp="1"/>
          </p:cNvSpPr>
          <p:nvPr>
            <p:ph idx="1"/>
          </p:nvPr>
        </p:nvSpPr>
        <p:spPr>
          <a:xfrm>
            <a:off x="4236384" y="911448"/>
            <a:ext cx="7315200" cy="2656881"/>
          </a:xfrm>
          <a:prstGeom prst="rect">
            <a:avLst/>
          </a:prstGeom>
          <a:noFill/>
        </p:spPr>
        <p:txBody>
          <a:bodyPr wrap="square">
            <a:spAutoFit/>
          </a:bodyPr>
          <a:lstStyle/>
          <a:p>
            <a:pPr>
              <a:lnSpc>
                <a:spcPct val="115000"/>
              </a:lnSpc>
            </a:pPr>
            <a:r>
              <a:rPr lang="ru-RU" dirty="0">
                <a:solidFill>
                  <a:srgbClr val="00B0F0"/>
                </a:solidFill>
                <a:latin typeface="Calibri" panose="020F0502020204030204" pitchFamily="34" charset="0"/>
                <a:ea typeface="Calibri" panose="020F0502020204030204" pitchFamily="34" charset="0"/>
                <a:cs typeface="Calibri" panose="020F0502020204030204" pitchFamily="34" charset="0"/>
              </a:rPr>
              <a:t>Припрема за полагање пријемног испита: </a:t>
            </a:r>
            <a:r>
              <a:rPr lang="en-US" dirty="0">
                <a:solidFill>
                  <a:srgbClr val="00B0F0"/>
                </a:solidFill>
                <a:latin typeface="Calibri" panose="020F0502020204030204" pitchFamily="34" charset="0"/>
                <a:ea typeface="Calibri" panose="020F0502020204030204" pitchFamily="34" charset="0"/>
                <a:cs typeface="Calibri" panose="020F0502020204030204" pitchFamily="34" charset="0"/>
                <a:hlinkClick r:id="rId2"/>
              </a:rPr>
              <a:t>http://www.fil.bg.ac.rs/</a:t>
            </a:r>
            <a:r>
              <a:rPr lang="sr-Cyrl-RS" dirty="0">
                <a:solidFill>
                  <a:srgbClr val="00B0F0"/>
                </a:solidFill>
                <a:latin typeface="Calibri" panose="020F0502020204030204" pitchFamily="34" charset="0"/>
                <a:ea typeface="Calibri" panose="020F0502020204030204" pitchFamily="34" charset="0"/>
                <a:cs typeface="Calibri" panose="020F0502020204030204" pitchFamily="34" charset="0"/>
                <a:hlinkClick r:id="rId2"/>
              </a:rPr>
              <a:t>припрема-за-пријемни/</a:t>
            </a:r>
            <a:endParaRPr lang="sr-Cyrl-RS"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sr-Cyrl-RS" sz="2000" dirty="0">
                <a:solidFill>
                  <a:srgbClr val="00B0F0"/>
                </a:solidFill>
                <a:latin typeface="Calibri" panose="020F0502020204030204" pitchFamily="34" charset="0"/>
                <a:ea typeface="Calibri" panose="020F0502020204030204" pitchFamily="34" charset="0"/>
                <a:cs typeface="Calibri" panose="020F0502020204030204" pitchFamily="34" charset="0"/>
              </a:rPr>
              <a:t>ИТ служба – припрема за полагање пријемног испита: </a:t>
            </a:r>
            <a:r>
              <a:rPr lang="en-US" sz="2000" dirty="0">
                <a:hlinkClick r:id="rId3"/>
              </a:rPr>
              <a:t>priprema@fil.bg.ac.rs</a:t>
            </a:r>
            <a:endParaRPr lang="sr-Cyrl-R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sr-Cyrl-RS"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Званична страница факултета: </a:t>
            </a:r>
            <a:r>
              <a:rPr lang="en-US" dirty="0">
                <a:solidFill>
                  <a:srgbClr val="00B0F0"/>
                </a:solidFill>
                <a:effectLst/>
                <a:latin typeface="Calibri" panose="020F0502020204030204" pitchFamily="34" charset="0"/>
                <a:ea typeface="Calibri" panose="020F0502020204030204" pitchFamily="34" charset="0"/>
                <a:cs typeface="Calibri" panose="020F0502020204030204" pitchFamily="34" charset="0"/>
                <a:hlinkClick r:id="rId4"/>
              </a:rPr>
              <a:t>http://www.fil.bg.ac.rs/</a:t>
            </a:r>
            <a:r>
              <a:rPr lang="sr-Cyrl-RS"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15000"/>
              </a:lnSpc>
            </a:pPr>
            <a:endParaRPr lang="en-US"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D856460-7314-4401-9D96-5E93CE251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262" y="3429000"/>
            <a:ext cx="4776788" cy="3175919"/>
          </a:xfrm>
          <a:prstGeom prst="rect">
            <a:avLst/>
          </a:prstGeom>
        </p:spPr>
      </p:pic>
    </p:spTree>
    <p:extLst>
      <p:ext uri="{BB962C8B-B14F-4D97-AF65-F5344CB8AC3E}">
        <p14:creationId xmlns:p14="http://schemas.microsoft.com/office/powerpoint/2010/main" val="1447376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4AF34-E32E-4552-910C-888C9DA46E58}"/>
              </a:ext>
            </a:extLst>
          </p:cNvPr>
          <p:cNvSpPr>
            <a:spLocks noGrp="1"/>
          </p:cNvSpPr>
          <p:nvPr>
            <p:ph type="title"/>
          </p:nvPr>
        </p:nvSpPr>
        <p:spPr>
          <a:xfrm>
            <a:off x="131497" y="1224558"/>
            <a:ext cx="2947482" cy="4601183"/>
          </a:xfrm>
        </p:spPr>
        <p:txBody>
          <a:bodyPr/>
          <a:lstStyle/>
          <a:p>
            <a:pPr algn="ctr"/>
            <a:r>
              <a:rPr lang="sr-Cyrl-RS" b="1" dirty="0"/>
              <a:t>Грчки језик, књижевност култура</a:t>
            </a:r>
            <a:endParaRPr lang="en-US" b="1" dirty="0"/>
          </a:p>
        </p:txBody>
      </p:sp>
      <p:sp>
        <p:nvSpPr>
          <p:cNvPr id="3" name="Content Placeholder 2">
            <a:extLst>
              <a:ext uri="{FF2B5EF4-FFF2-40B4-BE49-F238E27FC236}">
                <a16:creationId xmlns:a16="http://schemas.microsoft.com/office/drawing/2014/main" xmlns="" id="{272B6603-21B6-43A4-8F6C-F156F055CF1D}"/>
              </a:ext>
            </a:extLst>
          </p:cNvPr>
          <p:cNvSpPr>
            <a:spLocks noGrp="1"/>
          </p:cNvSpPr>
          <p:nvPr>
            <p:ph idx="1"/>
          </p:nvPr>
        </p:nvSpPr>
        <p:spPr>
          <a:xfrm>
            <a:off x="3869268" y="630841"/>
            <a:ext cx="7315200" cy="5788619"/>
          </a:xfrm>
        </p:spPr>
        <p:txBody>
          <a:bodyPr>
            <a:normAutofit/>
          </a:bodyPr>
          <a:lstStyle/>
          <a:p>
            <a:pPr marL="0" indent="0" algn="just">
              <a:buNone/>
            </a:pPr>
            <a:r>
              <a:rPr lang="ru-RU"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Када је основана Катедра за неохеленске студије?</a:t>
            </a:r>
          </a:p>
          <a:p>
            <a:pPr algn="just"/>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Катедра за неохеленске студије Филолошког факултета Универзитета у Београду  почела </a:t>
            </a:r>
            <a:r>
              <a:rPr lang="sr-Cyrl-RS" dirty="0">
                <a:solidFill>
                  <a:srgbClr val="002060"/>
                </a:solidFill>
                <a:effectLst/>
                <a:latin typeface="Calibri" panose="020F0502020204030204" pitchFamily="34" charset="0"/>
                <a:ea typeface="Calibri" panose="020F0502020204030204" pitchFamily="34" charset="0"/>
                <a:cs typeface="Arial" panose="020B0604020202020204" pitchFamily="34" charset="0"/>
              </a:rPr>
              <a:t>је </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са радом </a:t>
            </a: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1995. године </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и једна је од петнаест катедри Филолошког факултета у Београду.</a:t>
            </a:r>
          </a:p>
          <a:p>
            <a:pPr algn="just"/>
            <a:endParaRPr lang="ru-RU" dirty="0">
              <a:solidFill>
                <a:srgbClr val="365F91"/>
              </a:solidFill>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ru-RU"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По чему се издваја Катедра за неохеленске студије?</a:t>
            </a:r>
          </a:p>
          <a:p>
            <a:pPr algn="just"/>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Једина је катедра у региону на којој се могу студирати </a:t>
            </a:r>
            <a:r>
              <a:rPr lang="ru-RU"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грчки језик, књижевност и култура </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у оквиру четворогодишњег курикулума. Катедру одликује константан број студената који се интересују за студије неохеленистике на универзитетском нивоу, као и</a:t>
            </a:r>
            <a:r>
              <a:rPr lang="en-US" dirty="0">
                <a:solidFill>
                  <a:srgbClr val="002060"/>
                </a:solidFill>
                <a:effectLst/>
                <a:latin typeface="Calibri" panose="020F0502020204030204" pitchFamily="34" charset="0"/>
                <a:ea typeface="Calibri" panose="020F0502020204030204" pitchFamily="34" charset="0"/>
                <a:cs typeface="Arial" panose="020B0604020202020204" pitchFamily="34" charset="0"/>
              </a:rPr>
              <a:t> </a:t>
            </a:r>
            <a:r>
              <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rPr>
              <a:t>стручан кадар састављен од наставника, сарадника и страних лектора из Грчке.</a:t>
            </a:r>
          </a:p>
          <a:p>
            <a:pPr algn="just"/>
            <a:endParaRPr lang="ru-RU"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ru-RU" b="1" dirty="0">
                <a:solidFill>
                  <a:srgbClr val="00B0F0"/>
                </a:solidFill>
                <a:latin typeface="Calibri" panose="020F0502020204030204" pitchFamily="34" charset="0"/>
                <a:ea typeface="Calibri" panose="020F0502020204030204" pitchFamily="34" charset="0"/>
                <a:cs typeface="Arial" panose="020B0604020202020204" pitchFamily="34" charset="0"/>
              </a:rPr>
              <a:t>Да ли је потребно предзање грчког језика?</a:t>
            </a:r>
          </a:p>
          <a:p>
            <a:pPr algn="just"/>
            <a:r>
              <a:rPr lang="ru-RU" sz="20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Грчки језик се учи од почетног нивоа, тако да није неопходно предзнање како би се настава могла пратити.</a:t>
            </a:r>
            <a:endParaRPr lang="en-US" dirty="0">
              <a:solidFill>
                <a:srgbClr val="002060"/>
              </a:solidFill>
            </a:endParaRPr>
          </a:p>
        </p:txBody>
      </p:sp>
      <p:grpSp>
        <p:nvGrpSpPr>
          <p:cNvPr id="4" name="Google Shape;8014;p68">
            <a:extLst>
              <a:ext uri="{FF2B5EF4-FFF2-40B4-BE49-F238E27FC236}">
                <a16:creationId xmlns:a16="http://schemas.microsoft.com/office/drawing/2014/main" xmlns="" id="{0063F73C-84EA-4756-8913-BF594161D15A}"/>
              </a:ext>
            </a:extLst>
          </p:cNvPr>
          <p:cNvGrpSpPr/>
          <p:nvPr/>
        </p:nvGrpSpPr>
        <p:grpSpPr>
          <a:xfrm>
            <a:off x="1006540" y="1224558"/>
            <a:ext cx="1197395" cy="916220"/>
            <a:chOff x="3486572" y="2433470"/>
            <a:chExt cx="379328" cy="281738"/>
          </a:xfrm>
        </p:grpSpPr>
        <p:sp>
          <p:nvSpPr>
            <p:cNvPr id="5" name="Google Shape;8015;p68">
              <a:extLst>
                <a:ext uri="{FF2B5EF4-FFF2-40B4-BE49-F238E27FC236}">
                  <a16:creationId xmlns:a16="http://schemas.microsoft.com/office/drawing/2014/main" xmlns="" id="{AAE7A018-D0A4-43A3-80EA-E28131F29F6E}"/>
                </a:ext>
              </a:extLst>
            </p:cNvPr>
            <p:cNvSpPr/>
            <p:nvPr/>
          </p:nvSpPr>
          <p:spPr>
            <a:xfrm>
              <a:off x="3549217" y="2556544"/>
              <a:ext cx="253724" cy="139858"/>
            </a:xfrm>
            <a:custGeom>
              <a:avLst/>
              <a:gdLst/>
              <a:ahLst/>
              <a:cxnLst/>
              <a:rect l="l" t="t" r="r" b="b"/>
              <a:pathLst>
                <a:path w="16946" h="9341" extrusionOk="0">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rgbClr val="3B5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016;p68">
              <a:extLst>
                <a:ext uri="{FF2B5EF4-FFF2-40B4-BE49-F238E27FC236}">
                  <a16:creationId xmlns:a16="http://schemas.microsoft.com/office/drawing/2014/main" xmlns="" id="{0FAD2244-0F51-4A8A-ABFE-20D1CE553427}"/>
                </a:ext>
              </a:extLst>
            </p:cNvPr>
            <p:cNvSpPr/>
            <p:nvPr/>
          </p:nvSpPr>
          <p:spPr>
            <a:xfrm>
              <a:off x="3549532" y="2556544"/>
              <a:ext cx="62016" cy="129392"/>
            </a:xfrm>
            <a:custGeom>
              <a:avLst/>
              <a:gdLst/>
              <a:ahLst/>
              <a:cxnLst/>
              <a:rect l="l" t="t" r="r" b="b"/>
              <a:pathLst>
                <a:path w="4142" h="8642" extrusionOk="0">
                  <a:moveTo>
                    <a:pt x="0" y="1"/>
                  </a:moveTo>
                  <a:lnTo>
                    <a:pt x="0" y="6371"/>
                  </a:lnTo>
                  <a:cubicBezTo>
                    <a:pt x="1241" y="7359"/>
                    <a:pt x="2649" y="8137"/>
                    <a:pt x="4142" y="8642"/>
                  </a:cubicBezTo>
                  <a:lnTo>
                    <a:pt x="4142" y="1"/>
                  </a:ln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017;p68">
              <a:extLst>
                <a:ext uri="{FF2B5EF4-FFF2-40B4-BE49-F238E27FC236}">
                  <a16:creationId xmlns:a16="http://schemas.microsoft.com/office/drawing/2014/main" xmlns="" id="{C2071924-ADE4-4C0F-B824-32122032B0B1}"/>
                </a:ext>
              </a:extLst>
            </p:cNvPr>
            <p:cNvSpPr/>
            <p:nvPr/>
          </p:nvSpPr>
          <p:spPr>
            <a:xfrm>
              <a:off x="3746734" y="2570079"/>
              <a:ext cx="12921" cy="113342"/>
            </a:xfrm>
            <a:custGeom>
              <a:avLst/>
              <a:gdLst/>
              <a:ahLst/>
              <a:cxnLst/>
              <a:rect l="l" t="t" r="r" b="b"/>
              <a:pathLst>
                <a:path w="863" h="7570" extrusionOk="0">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018;p68">
              <a:extLst>
                <a:ext uri="{FF2B5EF4-FFF2-40B4-BE49-F238E27FC236}">
                  <a16:creationId xmlns:a16="http://schemas.microsoft.com/office/drawing/2014/main" xmlns="" id="{FE5ED8E5-BC64-4A49-BA8E-2B38E94F320E}"/>
                </a:ext>
              </a:extLst>
            </p:cNvPr>
            <p:cNvSpPr/>
            <p:nvPr/>
          </p:nvSpPr>
          <p:spPr>
            <a:xfrm>
              <a:off x="3549532" y="2556544"/>
              <a:ext cx="253410" cy="56057"/>
            </a:xfrm>
            <a:custGeom>
              <a:avLst/>
              <a:gdLst/>
              <a:ahLst/>
              <a:cxnLst/>
              <a:rect l="l" t="t" r="r" b="b"/>
              <a:pathLst>
                <a:path w="16925" h="3744" extrusionOk="0">
                  <a:moveTo>
                    <a:pt x="0" y="1"/>
                  </a:moveTo>
                  <a:lnTo>
                    <a:pt x="0" y="526"/>
                  </a:lnTo>
                  <a:lnTo>
                    <a:pt x="8452" y="3743"/>
                  </a:lnTo>
                  <a:lnTo>
                    <a:pt x="16925" y="526"/>
                  </a:lnTo>
                  <a:lnTo>
                    <a:pt x="16925" y="1"/>
                  </a:ln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019;p68">
              <a:extLst>
                <a:ext uri="{FF2B5EF4-FFF2-40B4-BE49-F238E27FC236}">
                  <a16:creationId xmlns:a16="http://schemas.microsoft.com/office/drawing/2014/main" xmlns="" id="{97071F06-73AA-4C6E-90AC-AB37B6861369}"/>
                </a:ext>
              </a:extLst>
            </p:cNvPr>
            <p:cNvSpPr/>
            <p:nvPr/>
          </p:nvSpPr>
          <p:spPr>
            <a:xfrm>
              <a:off x="3486572" y="2433470"/>
              <a:ext cx="379328" cy="171255"/>
            </a:xfrm>
            <a:custGeom>
              <a:avLst/>
              <a:gdLst/>
              <a:ahLst/>
              <a:cxnLst/>
              <a:rect l="l" t="t" r="r" b="b"/>
              <a:pathLst>
                <a:path w="25335" h="11438" extrusionOk="0">
                  <a:moveTo>
                    <a:pt x="12657" y="0"/>
                  </a:moveTo>
                  <a:lnTo>
                    <a:pt x="0" y="4836"/>
                  </a:lnTo>
                  <a:lnTo>
                    <a:pt x="0" y="6623"/>
                  </a:lnTo>
                  <a:lnTo>
                    <a:pt x="12657" y="11437"/>
                  </a:lnTo>
                  <a:lnTo>
                    <a:pt x="25335" y="6623"/>
                  </a:lnTo>
                  <a:lnTo>
                    <a:pt x="25335" y="4836"/>
                  </a:lnTo>
                  <a:lnTo>
                    <a:pt x="12657" y="0"/>
                  </a:lnTo>
                  <a:close/>
                </a:path>
              </a:pathLst>
            </a:custGeom>
            <a:solidFill>
              <a:srgbClr val="3B5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020;p68">
              <a:extLst>
                <a:ext uri="{FF2B5EF4-FFF2-40B4-BE49-F238E27FC236}">
                  <a16:creationId xmlns:a16="http://schemas.microsoft.com/office/drawing/2014/main" xmlns="" id="{4DA2CD6F-9E50-48CB-9D85-E3F19304764B}"/>
                </a:ext>
              </a:extLst>
            </p:cNvPr>
            <p:cNvSpPr/>
            <p:nvPr/>
          </p:nvSpPr>
          <p:spPr>
            <a:xfrm>
              <a:off x="3486572" y="2505862"/>
              <a:ext cx="189507" cy="98863"/>
            </a:xfrm>
            <a:custGeom>
              <a:avLst/>
              <a:gdLst/>
              <a:ahLst/>
              <a:cxnLst/>
              <a:rect l="l" t="t" r="r" b="b"/>
              <a:pathLst>
                <a:path w="12657" h="6603" extrusionOk="0">
                  <a:moveTo>
                    <a:pt x="0" y="1"/>
                  </a:moveTo>
                  <a:lnTo>
                    <a:pt x="0" y="1788"/>
                  </a:lnTo>
                  <a:lnTo>
                    <a:pt x="12657" y="6602"/>
                  </a:lnTo>
                  <a:lnTo>
                    <a:pt x="12657" y="4836"/>
                  </a:lnTo>
                  <a:lnTo>
                    <a:pt x="0" y="1"/>
                  </a:ln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21;p68">
              <a:extLst>
                <a:ext uri="{FF2B5EF4-FFF2-40B4-BE49-F238E27FC236}">
                  <a16:creationId xmlns:a16="http://schemas.microsoft.com/office/drawing/2014/main" xmlns="" id="{B97A652B-67C5-42C3-BC45-CFA67FEE4754}"/>
                </a:ext>
              </a:extLst>
            </p:cNvPr>
            <p:cNvSpPr/>
            <p:nvPr/>
          </p:nvSpPr>
          <p:spPr>
            <a:xfrm>
              <a:off x="3667994" y="2491294"/>
              <a:ext cx="111650" cy="223914"/>
            </a:xfrm>
            <a:custGeom>
              <a:avLst/>
              <a:gdLst/>
              <a:ahLst/>
              <a:cxnLst/>
              <a:rect l="l" t="t" r="r" b="b"/>
              <a:pathLst>
                <a:path w="7457" h="14955" extrusionOk="0">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rgbClr val="738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01707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6838" t="5648" r="5065" b="9073"/>
          <a:stretch/>
        </p:blipFill>
        <p:spPr>
          <a:xfrm>
            <a:off x="7265383" y="496480"/>
            <a:ext cx="4657060" cy="2998382"/>
          </a:xfrm>
          <a:prstGeom prst="rect">
            <a:avLst/>
          </a:prstGeom>
        </p:spPr>
      </p:pic>
      <p:sp>
        <p:nvSpPr>
          <p:cNvPr id="2" name="Title 1">
            <a:extLst>
              <a:ext uri="{FF2B5EF4-FFF2-40B4-BE49-F238E27FC236}">
                <a16:creationId xmlns:a16="http://schemas.microsoft.com/office/drawing/2014/main" xmlns="" id="{4DC3402C-6854-4785-A1C6-7B89F01EDFF8}"/>
              </a:ext>
            </a:extLst>
          </p:cNvPr>
          <p:cNvSpPr>
            <a:spLocks noGrp="1"/>
          </p:cNvSpPr>
          <p:nvPr>
            <p:ph type="title"/>
          </p:nvPr>
        </p:nvSpPr>
        <p:spPr>
          <a:xfrm>
            <a:off x="168783" y="1088116"/>
            <a:ext cx="2947482" cy="3697139"/>
          </a:xfrm>
        </p:spPr>
        <p:txBody>
          <a:bodyPr/>
          <a:lstStyle/>
          <a:p>
            <a:pPr algn="ctr"/>
            <a:r>
              <a:rPr lang="sr-Cyrl-RS" dirty="0"/>
              <a:t/>
            </a:r>
            <a:br>
              <a:rPr lang="sr-Cyrl-RS" dirty="0"/>
            </a:br>
            <a:r>
              <a:rPr lang="sr-Cyrl-RS" b="1" dirty="0">
                <a:solidFill>
                  <a:srgbClr val="002060"/>
                </a:solidFill>
              </a:rPr>
              <a:t>Пријемни испит и упис</a:t>
            </a:r>
            <a:r>
              <a:rPr lang="sr-Cyrl-RS" dirty="0"/>
              <a:t/>
            </a:r>
            <a:br>
              <a:rPr lang="sr-Cyrl-RS" dirty="0"/>
            </a:br>
            <a:endParaRPr lang="en-US" dirty="0"/>
          </a:p>
        </p:txBody>
      </p:sp>
      <p:sp>
        <p:nvSpPr>
          <p:cNvPr id="3" name="Content Placeholder 2">
            <a:extLst>
              <a:ext uri="{FF2B5EF4-FFF2-40B4-BE49-F238E27FC236}">
                <a16:creationId xmlns:a16="http://schemas.microsoft.com/office/drawing/2014/main" xmlns="" id="{D633C29D-65BB-49E7-8AF6-B2084D6EA9CA}"/>
              </a:ext>
            </a:extLst>
          </p:cNvPr>
          <p:cNvSpPr>
            <a:spLocks noGrp="1"/>
          </p:cNvSpPr>
          <p:nvPr>
            <p:ph idx="1"/>
          </p:nvPr>
        </p:nvSpPr>
        <p:spPr>
          <a:xfrm>
            <a:off x="3566417" y="3945747"/>
            <a:ext cx="7260238" cy="2415773"/>
          </a:xfrm>
        </p:spPr>
        <p:txBody>
          <a:bodyPr>
            <a:normAutofit/>
          </a:bodyPr>
          <a:lstStyle/>
          <a:p>
            <a:pPr marL="0" indent="0" algn="just">
              <a:buNone/>
            </a:pPr>
            <a:r>
              <a:rPr lang="sr-Cyrl-R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Како се припремити за полагање пријемног испита?</a:t>
            </a:r>
          </a:p>
          <a:p>
            <a:pPr algn="just"/>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Последњих година Филолошки факултет организује </a:t>
            </a:r>
            <a:r>
              <a:rPr lang="en-US" u="sng" dirty="0">
                <a:solidFill>
                  <a:srgbClr val="002060"/>
                </a:solidFill>
                <a:latin typeface="Calibri" panose="020F0502020204030204" pitchFamily="34" charset="0"/>
                <a:ea typeface="Calibri" panose="020F0502020204030204" pitchFamily="34" charset="0"/>
                <a:cs typeface="Times New Roman" panose="02020603050405020304" pitchFamily="18" charset="0"/>
              </a:rPr>
              <a:t>online </a:t>
            </a:r>
            <a:r>
              <a:rPr lang="sr-Cyrl-RS" u="sng" dirty="0">
                <a:solidFill>
                  <a:srgbClr val="002060"/>
                </a:solidFill>
                <a:latin typeface="Calibri" panose="020F0502020204030204" pitchFamily="34" charset="0"/>
                <a:ea typeface="Calibri" panose="020F0502020204030204" pitchFamily="34" charset="0"/>
                <a:cs typeface="Times New Roman" panose="02020603050405020304" pitchFamily="18" charset="0"/>
              </a:rPr>
              <a:t>вежбе</a:t>
            </a:r>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 за полагање пријемног испита за упис на прву годину основних академских студија. За похађање вежби неопходно је поседовање рачунара, интернет претраживача и интернет конекције. </a:t>
            </a:r>
          </a:p>
        </p:txBody>
      </p:sp>
      <p:grpSp>
        <p:nvGrpSpPr>
          <p:cNvPr id="4" name="Google Shape;16253;p73">
            <a:extLst>
              <a:ext uri="{FF2B5EF4-FFF2-40B4-BE49-F238E27FC236}">
                <a16:creationId xmlns:a16="http://schemas.microsoft.com/office/drawing/2014/main" xmlns="" id="{40ECE978-B040-4D21-A39A-ACEBF0E7D2C7}"/>
              </a:ext>
            </a:extLst>
          </p:cNvPr>
          <p:cNvGrpSpPr/>
          <p:nvPr/>
        </p:nvGrpSpPr>
        <p:grpSpPr>
          <a:xfrm>
            <a:off x="1241675" y="1268225"/>
            <a:ext cx="802607" cy="901975"/>
            <a:chOff x="4208970" y="3361347"/>
            <a:chExt cx="299349" cy="348188"/>
          </a:xfrm>
        </p:grpSpPr>
        <p:sp>
          <p:nvSpPr>
            <p:cNvPr id="5" name="Google Shape;16254;p73">
              <a:extLst>
                <a:ext uri="{FF2B5EF4-FFF2-40B4-BE49-F238E27FC236}">
                  <a16:creationId xmlns:a16="http://schemas.microsoft.com/office/drawing/2014/main" xmlns="" id="{CFA44BF3-5E2D-4CDE-A3BA-DA759B894146}"/>
                </a:ext>
              </a:extLst>
            </p:cNvPr>
            <p:cNvSpPr/>
            <p:nvPr/>
          </p:nvSpPr>
          <p:spPr>
            <a:xfrm>
              <a:off x="4208970" y="3374979"/>
              <a:ext cx="252817" cy="334556"/>
            </a:xfrm>
            <a:custGeom>
              <a:avLst/>
              <a:gdLst/>
              <a:ahLst/>
              <a:cxnLst/>
              <a:rect l="l" t="t" r="r" b="b"/>
              <a:pathLst>
                <a:path w="9644" h="12762" extrusionOk="0">
                  <a:moveTo>
                    <a:pt x="217" y="0"/>
                  </a:moveTo>
                  <a:cubicBezTo>
                    <a:pt x="87" y="0"/>
                    <a:pt x="0" y="101"/>
                    <a:pt x="0" y="217"/>
                  </a:cubicBezTo>
                  <a:lnTo>
                    <a:pt x="0" y="12545"/>
                  </a:lnTo>
                  <a:cubicBezTo>
                    <a:pt x="0" y="12660"/>
                    <a:pt x="87" y="12761"/>
                    <a:pt x="217" y="12761"/>
                  </a:cubicBezTo>
                  <a:lnTo>
                    <a:pt x="9427" y="12761"/>
                  </a:lnTo>
                  <a:cubicBezTo>
                    <a:pt x="9542" y="12761"/>
                    <a:pt x="9643" y="12660"/>
                    <a:pt x="9643" y="12545"/>
                  </a:cubicBezTo>
                  <a:lnTo>
                    <a:pt x="9643" y="2238"/>
                  </a:lnTo>
                  <a:lnTo>
                    <a:pt x="7406" y="0"/>
                  </a:ln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255;p73">
              <a:extLst>
                <a:ext uri="{FF2B5EF4-FFF2-40B4-BE49-F238E27FC236}">
                  <a16:creationId xmlns:a16="http://schemas.microsoft.com/office/drawing/2014/main" xmlns="" id="{A62BD440-9D0F-4BE0-AC1E-65533EB68ADB}"/>
                </a:ext>
              </a:extLst>
            </p:cNvPr>
            <p:cNvSpPr/>
            <p:nvPr/>
          </p:nvSpPr>
          <p:spPr>
            <a:xfrm>
              <a:off x="4439059" y="3410920"/>
              <a:ext cx="22728" cy="298615"/>
            </a:xfrm>
            <a:custGeom>
              <a:avLst/>
              <a:gdLst/>
              <a:ahLst/>
              <a:cxnLst/>
              <a:rect l="l" t="t" r="r" b="b"/>
              <a:pathLst>
                <a:path w="867" h="11391" extrusionOk="0">
                  <a:moveTo>
                    <a:pt x="0" y="1"/>
                  </a:moveTo>
                  <a:lnTo>
                    <a:pt x="0" y="11390"/>
                  </a:lnTo>
                  <a:lnTo>
                    <a:pt x="650" y="11390"/>
                  </a:lnTo>
                  <a:cubicBezTo>
                    <a:pt x="765" y="11390"/>
                    <a:pt x="866" y="11289"/>
                    <a:pt x="866" y="11174"/>
                  </a:cubicBezTo>
                  <a:lnTo>
                    <a:pt x="866" y="867"/>
                  </a:lnTo>
                  <a:lnTo>
                    <a:pt x="0" y="1"/>
                  </a:lnTo>
                  <a:close/>
                </a:path>
              </a:pathLst>
            </a:custGeom>
            <a:solidFill>
              <a:srgbClr val="94A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256;p73">
              <a:extLst>
                <a:ext uri="{FF2B5EF4-FFF2-40B4-BE49-F238E27FC236}">
                  <a16:creationId xmlns:a16="http://schemas.microsoft.com/office/drawing/2014/main" xmlns="" id="{069F3A62-337D-4EE0-9ECE-E0F7A20A7AC8}"/>
                </a:ext>
              </a:extLst>
            </p:cNvPr>
            <p:cNvSpPr/>
            <p:nvPr/>
          </p:nvSpPr>
          <p:spPr>
            <a:xfrm>
              <a:off x="4403092" y="3374979"/>
              <a:ext cx="58695" cy="58669"/>
            </a:xfrm>
            <a:custGeom>
              <a:avLst/>
              <a:gdLst/>
              <a:ahLst/>
              <a:cxnLst/>
              <a:rect l="l" t="t" r="r" b="b"/>
              <a:pathLst>
                <a:path w="2239" h="2238" extrusionOk="0">
                  <a:moveTo>
                    <a:pt x="1" y="0"/>
                  </a:moveTo>
                  <a:lnTo>
                    <a:pt x="15" y="2007"/>
                  </a:lnTo>
                  <a:cubicBezTo>
                    <a:pt x="15" y="2122"/>
                    <a:pt x="116" y="2223"/>
                    <a:pt x="232" y="2223"/>
                  </a:cubicBezTo>
                  <a:lnTo>
                    <a:pt x="2238" y="2238"/>
                  </a:lnTo>
                  <a:lnTo>
                    <a:pt x="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257;p73">
              <a:extLst>
                <a:ext uri="{FF2B5EF4-FFF2-40B4-BE49-F238E27FC236}">
                  <a16:creationId xmlns:a16="http://schemas.microsoft.com/office/drawing/2014/main" xmlns="" id="{8D16E738-6219-4570-A14F-0455D7B854A6}"/>
                </a:ext>
              </a:extLst>
            </p:cNvPr>
            <p:cNvSpPr/>
            <p:nvPr/>
          </p:nvSpPr>
          <p:spPr>
            <a:xfrm>
              <a:off x="4289188" y="3457478"/>
              <a:ext cx="141194" cy="10617"/>
            </a:xfrm>
            <a:custGeom>
              <a:avLst/>
              <a:gdLst/>
              <a:ahLst/>
              <a:cxnLst/>
              <a:rect l="l" t="t" r="r" b="b"/>
              <a:pathLst>
                <a:path w="5386" h="405" extrusionOk="0">
                  <a:moveTo>
                    <a:pt x="275" y="0"/>
                  </a:moveTo>
                  <a:cubicBezTo>
                    <a:pt x="1" y="0"/>
                    <a:pt x="1" y="404"/>
                    <a:pt x="275" y="404"/>
                  </a:cubicBezTo>
                  <a:lnTo>
                    <a:pt x="5111" y="404"/>
                  </a:lnTo>
                  <a:cubicBezTo>
                    <a:pt x="5385" y="404"/>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258;p73">
              <a:extLst>
                <a:ext uri="{FF2B5EF4-FFF2-40B4-BE49-F238E27FC236}">
                  <a16:creationId xmlns:a16="http://schemas.microsoft.com/office/drawing/2014/main" xmlns="" id="{9325CC91-ECFA-4215-997B-63194E803BC5}"/>
                </a:ext>
              </a:extLst>
            </p:cNvPr>
            <p:cNvSpPr/>
            <p:nvPr/>
          </p:nvSpPr>
          <p:spPr>
            <a:xfrm>
              <a:off x="4289188" y="3478293"/>
              <a:ext cx="141194" cy="10224"/>
            </a:xfrm>
            <a:custGeom>
              <a:avLst/>
              <a:gdLst/>
              <a:ahLst/>
              <a:cxnLst/>
              <a:rect l="l" t="t" r="r" b="b"/>
              <a:pathLst>
                <a:path w="5386" h="390" extrusionOk="0">
                  <a:moveTo>
                    <a:pt x="275" y="0"/>
                  </a:moveTo>
                  <a:cubicBezTo>
                    <a:pt x="1" y="0"/>
                    <a:pt x="1" y="390"/>
                    <a:pt x="275" y="390"/>
                  </a:cubicBezTo>
                  <a:lnTo>
                    <a:pt x="5111" y="390"/>
                  </a:lnTo>
                  <a:cubicBezTo>
                    <a:pt x="5385" y="390"/>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259;p73">
              <a:extLst>
                <a:ext uri="{FF2B5EF4-FFF2-40B4-BE49-F238E27FC236}">
                  <a16:creationId xmlns:a16="http://schemas.microsoft.com/office/drawing/2014/main" xmlns="" id="{4B9F900F-DA94-4085-920E-1D1DDAC6FDBC}"/>
                </a:ext>
              </a:extLst>
            </p:cNvPr>
            <p:cNvSpPr/>
            <p:nvPr/>
          </p:nvSpPr>
          <p:spPr>
            <a:xfrm>
              <a:off x="4240743" y="3457845"/>
              <a:ext cx="31065" cy="30672"/>
            </a:xfrm>
            <a:custGeom>
              <a:avLst/>
              <a:gdLst/>
              <a:ahLst/>
              <a:cxnLst/>
              <a:rect l="l" t="t" r="r" b="b"/>
              <a:pathLst>
                <a:path w="1185" h="1170" extrusionOk="0">
                  <a:moveTo>
                    <a:pt x="217" y="1"/>
                  </a:moveTo>
                  <a:cubicBezTo>
                    <a:pt x="102" y="1"/>
                    <a:pt x="15" y="102"/>
                    <a:pt x="15" y="217"/>
                  </a:cubicBezTo>
                  <a:lnTo>
                    <a:pt x="15" y="953"/>
                  </a:lnTo>
                  <a:cubicBezTo>
                    <a:pt x="1" y="1069"/>
                    <a:pt x="102" y="1170"/>
                    <a:pt x="217" y="1170"/>
                  </a:cubicBezTo>
                  <a:lnTo>
                    <a:pt x="954" y="1170"/>
                  </a:lnTo>
                  <a:cubicBezTo>
                    <a:pt x="1084" y="1170"/>
                    <a:pt x="1185" y="1069"/>
                    <a:pt x="1185" y="953"/>
                  </a:cubicBezTo>
                  <a:lnTo>
                    <a:pt x="1185" y="217"/>
                  </a:lnTo>
                  <a:cubicBezTo>
                    <a:pt x="1185" y="102"/>
                    <a:pt x="1084" y="1"/>
                    <a:pt x="968" y="1"/>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260;p73">
              <a:extLst>
                <a:ext uri="{FF2B5EF4-FFF2-40B4-BE49-F238E27FC236}">
                  <a16:creationId xmlns:a16="http://schemas.microsoft.com/office/drawing/2014/main" xmlns="" id="{F32016BE-BB0E-4A05-A6AF-4AD5ADC2853C}"/>
                </a:ext>
              </a:extLst>
            </p:cNvPr>
            <p:cNvSpPr/>
            <p:nvPr/>
          </p:nvSpPr>
          <p:spPr>
            <a:xfrm>
              <a:off x="4289188" y="3544512"/>
              <a:ext cx="141194" cy="10617"/>
            </a:xfrm>
            <a:custGeom>
              <a:avLst/>
              <a:gdLst/>
              <a:ahLst/>
              <a:cxnLst/>
              <a:rect l="l" t="t" r="r" b="b"/>
              <a:pathLst>
                <a:path w="5386" h="405" extrusionOk="0">
                  <a:moveTo>
                    <a:pt x="275" y="0"/>
                  </a:moveTo>
                  <a:cubicBezTo>
                    <a:pt x="1" y="0"/>
                    <a:pt x="1" y="404"/>
                    <a:pt x="275" y="404"/>
                  </a:cubicBezTo>
                  <a:lnTo>
                    <a:pt x="5111" y="404"/>
                  </a:lnTo>
                  <a:cubicBezTo>
                    <a:pt x="5385" y="404"/>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261;p73">
              <a:extLst>
                <a:ext uri="{FF2B5EF4-FFF2-40B4-BE49-F238E27FC236}">
                  <a16:creationId xmlns:a16="http://schemas.microsoft.com/office/drawing/2014/main" xmlns="" id="{0C487F87-A7AE-49E9-B0EE-AD7993EE314C}"/>
                </a:ext>
              </a:extLst>
            </p:cNvPr>
            <p:cNvSpPr/>
            <p:nvPr/>
          </p:nvSpPr>
          <p:spPr>
            <a:xfrm>
              <a:off x="4289188" y="3565326"/>
              <a:ext cx="141194" cy="10224"/>
            </a:xfrm>
            <a:custGeom>
              <a:avLst/>
              <a:gdLst/>
              <a:ahLst/>
              <a:cxnLst/>
              <a:rect l="l" t="t" r="r" b="b"/>
              <a:pathLst>
                <a:path w="5386" h="390" extrusionOk="0">
                  <a:moveTo>
                    <a:pt x="275" y="0"/>
                  </a:moveTo>
                  <a:cubicBezTo>
                    <a:pt x="1" y="0"/>
                    <a:pt x="1" y="390"/>
                    <a:pt x="275" y="390"/>
                  </a:cubicBezTo>
                  <a:lnTo>
                    <a:pt x="5111" y="390"/>
                  </a:lnTo>
                  <a:cubicBezTo>
                    <a:pt x="5385" y="390"/>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262;p73">
              <a:extLst>
                <a:ext uri="{FF2B5EF4-FFF2-40B4-BE49-F238E27FC236}">
                  <a16:creationId xmlns:a16="http://schemas.microsoft.com/office/drawing/2014/main" xmlns="" id="{81F7A7DF-F031-496A-BC0E-FE5C82FBAD5F}"/>
                </a:ext>
              </a:extLst>
            </p:cNvPr>
            <p:cNvSpPr/>
            <p:nvPr/>
          </p:nvSpPr>
          <p:spPr>
            <a:xfrm>
              <a:off x="4240743" y="3544879"/>
              <a:ext cx="31065" cy="30672"/>
            </a:xfrm>
            <a:custGeom>
              <a:avLst/>
              <a:gdLst/>
              <a:ahLst/>
              <a:cxnLst/>
              <a:rect l="l" t="t" r="r" b="b"/>
              <a:pathLst>
                <a:path w="1185" h="1170" extrusionOk="0">
                  <a:moveTo>
                    <a:pt x="217" y="1"/>
                  </a:moveTo>
                  <a:cubicBezTo>
                    <a:pt x="102" y="1"/>
                    <a:pt x="15" y="102"/>
                    <a:pt x="15" y="217"/>
                  </a:cubicBezTo>
                  <a:lnTo>
                    <a:pt x="15" y="953"/>
                  </a:lnTo>
                  <a:cubicBezTo>
                    <a:pt x="1" y="1069"/>
                    <a:pt x="102" y="1170"/>
                    <a:pt x="217" y="1170"/>
                  </a:cubicBezTo>
                  <a:lnTo>
                    <a:pt x="954" y="1170"/>
                  </a:lnTo>
                  <a:cubicBezTo>
                    <a:pt x="1084" y="1170"/>
                    <a:pt x="1185" y="1069"/>
                    <a:pt x="1185" y="953"/>
                  </a:cubicBezTo>
                  <a:lnTo>
                    <a:pt x="1185" y="217"/>
                  </a:lnTo>
                  <a:cubicBezTo>
                    <a:pt x="1185" y="102"/>
                    <a:pt x="1084" y="1"/>
                    <a:pt x="968" y="1"/>
                  </a:cubicBezTo>
                  <a:close/>
                </a:path>
              </a:pathLst>
            </a:custGeom>
            <a:solidFill>
              <a:srgbClr val="6C8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263;p73">
              <a:extLst>
                <a:ext uri="{FF2B5EF4-FFF2-40B4-BE49-F238E27FC236}">
                  <a16:creationId xmlns:a16="http://schemas.microsoft.com/office/drawing/2014/main" xmlns="" id="{B1B93B67-773F-453A-BF8F-D88F7E7C9ED8}"/>
                </a:ext>
              </a:extLst>
            </p:cNvPr>
            <p:cNvSpPr/>
            <p:nvPr/>
          </p:nvSpPr>
          <p:spPr>
            <a:xfrm>
              <a:off x="4289188" y="3631545"/>
              <a:ext cx="141194" cy="10617"/>
            </a:xfrm>
            <a:custGeom>
              <a:avLst/>
              <a:gdLst/>
              <a:ahLst/>
              <a:cxnLst/>
              <a:rect l="l" t="t" r="r" b="b"/>
              <a:pathLst>
                <a:path w="5386" h="405" extrusionOk="0">
                  <a:moveTo>
                    <a:pt x="275" y="0"/>
                  </a:moveTo>
                  <a:cubicBezTo>
                    <a:pt x="1" y="0"/>
                    <a:pt x="1" y="405"/>
                    <a:pt x="275" y="405"/>
                  </a:cubicBezTo>
                  <a:lnTo>
                    <a:pt x="5111" y="405"/>
                  </a:lnTo>
                  <a:cubicBezTo>
                    <a:pt x="5385" y="405"/>
                    <a:pt x="5385" y="15"/>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64;p73">
              <a:extLst>
                <a:ext uri="{FF2B5EF4-FFF2-40B4-BE49-F238E27FC236}">
                  <a16:creationId xmlns:a16="http://schemas.microsoft.com/office/drawing/2014/main" xmlns="" id="{B61D98DA-6058-470D-AE29-B844030FE080}"/>
                </a:ext>
              </a:extLst>
            </p:cNvPr>
            <p:cNvSpPr/>
            <p:nvPr/>
          </p:nvSpPr>
          <p:spPr>
            <a:xfrm>
              <a:off x="4289188" y="3652360"/>
              <a:ext cx="141194" cy="10250"/>
            </a:xfrm>
            <a:custGeom>
              <a:avLst/>
              <a:gdLst/>
              <a:ahLst/>
              <a:cxnLst/>
              <a:rect l="l" t="t" r="r" b="b"/>
              <a:pathLst>
                <a:path w="5386" h="391" extrusionOk="0">
                  <a:moveTo>
                    <a:pt x="275" y="0"/>
                  </a:moveTo>
                  <a:cubicBezTo>
                    <a:pt x="1" y="0"/>
                    <a:pt x="1" y="390"/>
                    <a:pt x="275" y="390"/>
                  </a:cubicBezTo>
                  <a:lnTo>
                    <a:pt x="5111" y="390"/>
                  </a:lnTo>
                  <a:cubicBezTo>
                    <a:pt x="5385" y="390"/>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265;p73">
              <a:extLst>
                <a:ext uri="{FF2B5EF4-FFF2-40B4-BE49-F238E27FC236}">
                  <a16:creationId xmlns:a16="http://schemas.microsoft.com/office/drawing/2014/main" xmlns="" id="{43EC63A8-854D-4F6E-9CDE-D9236AB677AD}"/>
                </a:ext>
              </a:extLst>
            </p:cNvPr>
            <p:cNvSpPr/>
            <p:nvPr/>
          </p:nvSpPr>
          <p:spPr>
            <a:xfrm>
              <a:off x="4240743" y="3631912"/>
              <a:ext cx="31065" cy="30698"/>
            </a:xfrm>
            <a:custGeom>
              <a:avLst/>
              <a:gdLst/>
              <a:ahLst/>
              <a:cxnLst/>
              <a:rect l="l" t="t" r="r" b="b"/>
              <a:pathLst>
                <a:path w="1185" h="1171" extrusionOk="0">
                  <a:moveTo>
                    <a:pt x="217" y="1"/>
                  </a:moveTo>
                  <a:cubicBezTo>
                    <a:pt x="102" y="1"/>
                    <a:pt x="15" y="102"/>
                    <a:pt x="15" y="217"/>
                  </a:cubicBezTo>
                  <a:lnTo>
                    <a:pt x="15" y="954"/>
                  </a:lnTo>
                  <a:cubicBezTo>
                    <a:pt x="1" y="1069"/>
                    <a:pt x="102" y="1170"/>
                    <a:pt x="217" y="1170"/>
                  </a:cubicBezTo>
                  <a:lnTo>
                    <a:pt x="954" y="1170"/>
                  </a:lnTo>
                  <a:cubicBezTo>
                    <a:pt x="1084" y="1170"/>
                    <a:pt x="1185" y="1069"/>
                    <a:pt x="1185" y="954"/>
                  </a:cubicBezTo>
                  <a:lnTo>
                    <a:pt x="1185" y="217"/>
                  </a:lnTo>
                  <a:cubicBezTo>
                    <a:pt x="1185" y="102"/>
                    <a:pt x="1084" y="1"/>
                    <a:pt x="968" y="1"/>
                  </a:cubicBezTo>
                  <a:close/>
                </a:path>
              </a:pathLst>
            </a:custGeom>
            <a:solidFill>
              <a:srgbClr val="6C8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66;p73">
              <a:extLst>
                <a:ext uri="{FF2B5EF4-FFF2-40B4-BE49-F238E27FC236}">
                  <a16:creationId xmlns:a16="http://schemas.microsoft.com/office/drawing/2014/main" xmlns="" id="{C09E1109-EDBD-4802-BBED-3EB3C19D168B}"/>
                </a:ext>
              </a:extLst>
            </p:cNvPr>
            <p:cNvSpPr/>
            <p:nvPr/>
          </p:nvSpPr>
          <p:spPr>
            <a:xfrm>
              <a:off x="4320227" y="3361347"/>
              <a:ext cx="38248" cy="35967"/>
            </a:xfrm>
            <a:custGeom>
              <a:avLst/>
              <a:gdLst/>
              <a:ahLst/>
              <a:cxnLst/>
              <a:rect l="l" t="t" r="r" b="b"/>
              <a:pathLst>
                <a:path w="1459" h="1372" extrusionOk="0">
                  <a:moveTo>
                    <a:pt x="202" y="1"/>
                  </a:moveTo>
                  <a:cubicBezTo>
                    <a:pt x="87" y="1"/>
                    <a:pt x="0" y="102"/>
                    <a:pt x="15" y="232"/>
                  </a:cubicBezTo>
                  <a:lnTo>
                    <a:pt x="116" y="1199"/>
                  </a:lnTo>
                  <a:cubicBezTo>
                    <a:pt x="130" y="1300"/>
                    <a:pt x="217" y="1372"/>
                    <a:pt x="318" y="1372"/>
                  </a:cubicBezTo>
                  <a:lnTo>
                    <a:pt x="1141" y="1372"/>
                  </a:lnTo>
                  <a:cubicBezTo>
                    <a:pt x="1242" y="1372"/>
                    <a:pt x="1328" y="1300"/>
                    <a:pt x="1343" y="1199"/>
                  </a:cubicBezTo>
                  <a:lnTo>
                    <a:pt x="1444" y="232"/>
                  </a:lnTo>
                  <a:cubicBezTo>
                    <a:pt x="1458" y="102"/>
                    <a:pt x="1372" y="1"/>
                    <a:pt x="1256" y="1"/>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67;p73">
              <a:extLst>
                <a:ext uri="{FF2B5EF4-FFF2-40B4-BE49-F238E27FC236}">
                  <a16:creationId xmlns:a16="http://schemas.microsoft.com/office/drawing/2014/main" xmlns="" id="{6FD5595B-A65C-4EF7-A572-048E60886219}"/>
                </a:ext>
              </a:extLst>
            </p:cNvPr>
            <p:cNvSpPr/>
            <p:nvPr/>
          </p:nvSpPr>
          <p:spPr>
            <a:xfrm>
              <a:off x="4405609" y="3596653"/>
              <a:ext cx="102710" cy="101033"/>
            </a:xfrm>
            <a:custGeom>
              <a:avLst/>
              <a:gdLst/>
              <a:ahLst/>
              <a:cxnLst/>
              <a:rect l="l" t="t" r="r" b="b"/>
              <a:pathLst>
                <a:path w="3918" h="3854" extrusionOk="0">
                  <a:moveTo>
                    <a:pt x="233" y="1"/>
                  </a:moveTo>
                  <a:cubicBezTo>
                    <a:pt x="105" y="1"/>
                    <a:pt x="1" y="144"/>
                    <a:pt x="49" y="278"/>
                  </a:cubicBezTo>
                  <a:lnTo>
                    <a:pt x="1161" y="3396"/>
                  </a:lnTo>
                  <a:cubicBezTo>
                    <a:pt x="1198" y="3486"/>
                    <a:pt x="1279" y="3533"/>
                    <a:pt x="1360" y="3533"/>
                  </a:cubicBezTo>
                  <a:cubicBezTo>
                    <a:pt x="1434" y="3533"/>
                    <a:pt x="1509" y="3493"/>
                    <a:pt x="1550" y="3410"/>
                  </a:cubicBezTo>
                  <a:lnTo>
                    <a:pt x="1926" y="2616"/>
                  </a:lnTo>
                  <a:lnTo>
                    <a:pt x="3095" y="3800"/>
                  </a:lnTo>
                  <a:cubicBezTo>
                    <a:pt x="3138" y="3836"/>
                    <a:pt x="3192" y="3854"/>
                    <a:pt x="3246" y="3854"/>
                  </a:cubicBezTo>
                  <a:cubicBezTo>
                    <a:pt x="3301" y="3854"/>
                    <a:pt x="3355" y="3836"/>
                    <a:pt x="3398" y="3800"/>
                  </a:cubicBezTo>
                  <a:lnTo>
                    <a:pt x="3831" y="3352"/>
                  </a:lnTo>
                  <a:cubicBezTo>
                    <a:pt x="3918" y="3266"/>
                    <a:pt x="3918" y="3136"/>
                    <a:pt x="3831" y="3064"/>
                  </a:cubicBezTo>
                  <a:lnTo>
                    <a:pt x="2662" y="1880"/>
                  </a:lnTo>
                  <a:lnTo>
                    <a:pt x="3456" y="1519"/>
                  </a:lnTo>
                  <a:cubicBezTo>
                    <a:pt x="3615" y="1432"/>
                    <a:pt x="3600" y="1187"/>
                    <a:pt x="3427" y="1129"/>
                  </a:cubicBezTo>
                  <a:lnTo>
                    <a:pt x="309" y="18"/>
                  </a:lnTo>
                  <a:cubicBezTo>
                    <a:pt x="283" y="6"/>
                    <a:pt x="258" y="1"/>
                    <a:pt x="233" y="1"/>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xmlns="" id="{49244BF6-2353-4C8C-90A8-76B3C4C02A7C}"/>
              </a:ext>
            </a:extLst>
          </p:cNvPr>
          <p:cNvSpPr txBox="1"/>
          <p:nvPr/>
        </p:nvSpPr>
        <p:spPr>
          <a:xfrm>
            <a:off x="3475009" y="650450"/>
            <a:ext cx="3721527" cy="707886"/>
          </a:xfrm>
          <a:prstGeom prst="rect">
            <a:avLst/>
          </a:prstGeom>
          <a:noFill/>
        </p:spPr>
        <p:txBody>
          <a:bodyPr wrap="square" rtlCol="0">
            <a:spAutoFit/>
          </a:bodyPr>
          <a:lstStyle/>
          <a:p>
            <a:pPr marL="0" indent="0">
              <a:buNone/>
            </a:pPr>
            <a:r>
              <a:rPr lang="sr-Cyrl-RS" sz="20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Шта се полаже на пријемном испиту?</a:t>
            </a:r>
            <a:endParaRPr lang="sr-Latn-RS" sz="20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Content Placeholder 2">
            <a:extLst>
              <a:ext uri="{FF2B5EF4-FFF2-40B4-BE49-F238E27FC236}">
                <a16:creationId xmlns:a16="http://schemas.microsoft.com/office/drawing/2014/main" xmlns="" id="{04CD28C2-D7C7-460B-B80A-7157D423C8BA}"/>
              </a:ext>
            </a:extLst>
          </p:cNvPr>
          <p:cNvSpPr txBox="1">
            <a:spLocks/>
          </p:cNvSpPr>
          <p:nvPr/>
        </p:nvSpPr>
        <p:spPr>
          <a:xfrm>
            <a:off x="3475009" y="1397564"/>
            <a:ext cx="3632801" cy="241577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На</a:t>
            </a:r>
            <a:r>
              <a:rPr lang="sr-Latn-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пријемном испиту полажу се</a:t>
            </a:r>
            <a:r>
              <a:rPr lang="sr-Latn-R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тест из </a:t>
            </a:r>
            <a:r>
              <a:rPr lang="sr-Cyrl-RS" sz="20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српског језика</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који има 20 питања и носи </a:t>
            </a:r>
            <a:r>
              <a:rPr lang="sr-Cyrl-R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20 поена</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и тест из </a:t>
            </a:r>
            <a:r>
              <a:rPr lang="sr-Cyrl-RS" sz="20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страног језика</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који носи </a:t>
            </a:r>
            <a:r>
              <a:rPr lang="sr-Cyrl-R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40 поена</a:t>
            </a:r>
            <a:r>
              <a:rPr lang="sr-Latn-RS"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(грчки,</a:t>
            </a:r>
            <a:r>
              <a:rPr lang="sr-Latn-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француски, немачки,</a:t>
            </a:r>
            <a:r>
              <a:rPr lang="sr-Latn-R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енглески, руски, италијански</a:t>
            </a:r>
            <a:r>
              <a:rPr lang="sr-Latn-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или шпански језик)</a:t>
            </a:r>
            <a:r>
              <a:rPr lang="sr-Latn-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sr-Cyrl-R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2516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2270" y="2826704"/>
            <a:ext cx="7315200" cy="4245220"/>
          </a:xfrm>
        </p:spPr>
        <p:txBody>
          <a:bodyPr/>
          <a:lstStyle/>
          <a:p>
            <a:pPr marL="0" indent="0" algn="just">
              <a:buNone/>
            </a:pPr>
            <a:r>
              <a:rPr lang="sr-Cyrl-R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Колико студената се уписује?</a:t>
            </a:r>
          </a:p>
          <a:p>
            <a:pPr algn="just"/>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 На Групу се може уписати </a:t>
            </a:r>
            <a:r>
              <a:rPr lang="sr-Cyrl-R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25 буџетских </a:t>
            </a:r>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и </a:t>
            </a:r>
            <a:r>
              <a:rPr lang="sr-Cyrl-R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30 самофинансирајућих</a:t>
            </a:r>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 студената. Поред бодова са пријемног испита, при упису се бодује и средњошколски успех, са максимално 40 бодова.</a:t>
            </a:r>
          </a:p>
          <a:p>
            <a:pPr marL="0" indent="0" algn="just">
              <a:buNone/>
            </a:pPr>
            <a:r>
              <a:rPr lang="sr-Cyrl-RS"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Колико трају студије?</a:t>
            </a:r>
          </a:p>
          <a:p>
            <a:pPr algn="just"/>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На Групи за грчки језик основне студије трају </a:t>
            </a:r>
            <a:r>
              <a:rPr lang="sr-Cyrl-R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4 године</a:t>
            </a:r>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 односно 8 семестара, после којих усавршавање можете наставити на </a:t>
            </a:r>
            <a:r>
              <a:rPr lang="sr-Cyrl-RS" u="sng" dirty="0">
                <a:solidFill>
                  <a:srgbClr val="002060"/>
                </a:solidFill>
                <a:latin typeface="Calibri" panose="020F0502020204030204" pitchFamily="34" charset="0"/>
                <a:ea typeface="Calibri" panose="020F0502020204030204" pitchFamily="34" charset="0"/>
                <a:cs typeface="Times New Roman" panose="02020603050405020304" pitchFamily="18" charset="0"/>
              </a:rPr>
              <a:t>мастер студијама</a:t>
            </a:r>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 у трајању од годину дана и на </a:t>
            </a:r>
            <a:r>
              <a:rPr lang="sr-Cyrl-RS" u="sng" dirty="0">
                <a:solidFill>
                  <a:srgbClr val="002060"/>
                </a:solidFill>
                <a:latin typeface="Calibri" panose="020F0502020204030204" pitchFamily="34" charset="0"/>
                <a:ea typeface="Calibri" panose="020F0502020204030204" pitchFamily="34" charset="0"/>
                <a:cs typeface="Times New Roman" panose="02020603050405020304" pitchFamily="18" charset="0"/>
              </a:rPr>
              <a:t>докторским студијама</a:t>
            </a:r>
            <a:r>
              <a:rPr lang="sr-Cyrl-RS" dirty="0">
                <a:solidFill>
                  <a:srgbClr val="002060"/>
                </a:solidFill>
                <a:latin typeface="Calibri" panose="020F0502020204030204" pitchFamily="34" charset="0"/>
                <a:ea typeface="Calibri" panose="020F0502020204030204" pitchFamily="34" charset="0"/>
                <a:cs typeface="Times New Roman" panose="02020603050405020304" pitchFamily="18" charset="0"/>
              </a:rPr>
              <a:t> у трајању од 3 године. </a:t>
            </a:r>
            <a:endPar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sp>
        <p:nvSpPr>
          <p:cNvPr id="4" name="Title 1">
            <a:extLst>
              <a:ext uri="{FF2B5EF4-FFF2-40B4-BE49-F238E27FC236}">
                <a16:creationId xmlns:a16="http://schemas.microsoft.com/office/drawing/2014/main" xmlns="" id="{4DC3402C-6854-4785-A1C6-7B89F01EDFF8}"/>
              </a:ext>
            </a:extLst>
          </p:cNvPr>
          <p:cNvSpPr>
            <a:spLocks noGrp="1"/>
          </p:cNvSpPr>
          <p:nvPr>
            <p:ph type="title"/>
          </p:nvPr>
        </p:nvSpPr>
        <p:spPr>
          <a:xfrm>
            <a:off x="252464" y="1109982"/>
            <a:ext cx="2947482" cy="4601183"/>
          </a:xfrm>
        </p:spPr>
        <p:txBody>
          <a:bodyPr/>
          <a:lstStyle/>
          <a:p>
            <a:pPr algn="ctr"/>
            <a:r>
              <a:rPr lang="sr-Cyrl-RS" b="1" dirty="0">
                <a:solidFill>
                  <a:srgbClr val="002060"/>
                </a:solidFill>
              </a:rPr>
              <a:t>Пријемни испит и упис</a:t>
            </a:r>
            <a:r>
              <a:rPr lang="sr-Cyrl-RS" dirty="0"/>
              <a:t/>
            </a:r>
            <a:br>
              <a:rPr lang="sr-Cyrl-RS" dirty="0"/>
            </a:br>
            <a:endParaRPr lang="en-US" dirty="0"/>
          </a:p>
        </p:txBody>
      </p:sp>
      <p:grpSp>
        <p:nvGrpSpPr>
          <p:cNvPr id="5" name="Google Shape;16253;p73">
            <a:extLst>
              <a:ext uri="{FF2B5EF4-FFF2-40B4-BE49-F238E27FC236}">
                <a16:creationId xmlns:a16="http://schemas.microsoft.com/office/drawing/2014/main" xmlns="" id="{40ECE978-B040-4D21-A39A-ACEBF0E7D2C7}"/>
              </a:ext>
            </a:extLst>
          </p:cNvPr>
          <p:cNvGrpSpPr/>
          <p:nvPr/>
        </p:nvGrpSpPr>
        <p:grpSpPr>
          <a:xfrm>
            <a:off x="1325356" y="1333758"/>
            <a:ext cx="802607" cy="901975"/>
            <a:chOff x="4208970" y="3361347"/>
            <a:chExt cx="299349" cy="348188"/>
          </a:xfrm>
        </p:grpSpPr>
        <p:sp>
          <p:nvSpPr>
            <p:cNvPr id="6" name="Google Shape;16254;p73">
              <a:extLst>
                <a:ext uri="{FF2B5EF4-FFF2-40B4-BE49-F238E27FC236}">
                  <a16:creationId xmlns:a16="http://schemas.microsoft.com/office/drawing/2014/main" xmlns="" id="{CFA44BF3-5E2D-4CDE-A3BA-DA759B894146}"/>
                </a:ext>
              </a:extLst>
            </p:cNvPr>
            <p:cNvSpPr/>
            <p:nvPr/>
          </p:nvSpPr>
          <p:spPr>
            <a:xfrm>
              <a:off x="4208970" y="3374979"/>
              <a:ext cx="252817" cy="334556"/>
            </a:xfrm>
            <a:custGeom>
              <a:avLst/>
              <a:gdLst/>
              <a:ahLst/>
              <a:cxnLst/>
              <a:rect l="l" t="t" r="r" b="b"/>
              <a:pathLst>
                <a:path w="9644" h="12762" extrusionOk="0">
                  <a:moveTo>
                    <a:pt x="217" y="0"/>
                  </a:moveTo>
                  <a:cubicBezTo>
                    <a:pt x="87" y="0"/>
                    <a:pt x="0" y="101"/>
                    <a:pt x="0" y="217"/>
                  </a:cubicBezTo>
                  <a:lnTo>
                    <a:pt x="0" y="12545"/>
                  </a:lnTo>
                  <a:cubicBezTo>
                    <a:pt x="0" y="12660"/>
                    <a:pt x="87" y="12761"/>
                    <a:pt x="217" y="12761"/>
                  </a:cubicBezTo>
                  <a:lnTo>
                    <a:pt x="9427" y="12761"/>
                  </a:lnTo>
                  <a:cubicBezTo>
                    <a:pt x="9542" y="12761"/>
                    <a:pt x="9643" y="12660"/>
                    <a:pt x="9643" y="12545"/>
                  </a:cubicBezTo>
                  <a:lnTo>
                    <a:pt x="9643" y="2238"/>
                  </a:lnTo>
                  <a:lnTo>
                    <a:pt x="7406" y="0"/>
                  </a:ln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255;p73">
              <a:extLst>
                <a:ext uri="{FF2B5EF4-FFF2-40B4-BE49-F238E27FC236}">
                  <a16:creationId xmlns:a16="http://schemas.microsoft.com/office/drawing/2014/main" xmlns="" id="{A62BD440-9D0F-4BE0-AC1E-65533EB68ADB}"/>
                </a:ext>
              </a:extLst>
            </p:cNvPr>
            <p:cNvSpPr/>
            <p:nvPr/>
          </p:nvSpPr>
          <p:spPr>
            <a:xfrm>
              <a:off x="4439059" y="3410920"/>
              <a:ext cx="22728" cy="298615"/>
            </a:xfrm>
            <a:custGeom>
              <a:avLst/>
              <a:gdLst/>
              <a:ahLst/>
              <a:cxnLst/>
              <a:rect l="l" t="t" r="r" b="b"/>
              <a:pathLst>
                <a:path w="867" h="11391" extrusionOk="0">
                  <a:moveTo>
                    <a:pt x="0" y="1"/>
                  </a:moveTo>
                  <a:lnTo>
                    <a:pt x="0" y="11390"/>
                  </a:lnTo>
                  <a:lnTo>
                    <a:pt x="650" y="11390"/>
                  </a:lnTo>
                  <a:cubicBezTo>
                    <a:pt x="765" y="11390"/>
                    <a:pt x="866" y="11289"/>
                    <a:pt x="866" y="11174"/>
                  </a:cubicBezTo>
                  <a:lnTo>
                    <a:pt x="866" y="867"/>
                  </a:lnTo>
                  <a:lnTo>
                    <a:pt x="0" y="1"/>
                  </a:lnTo>
                  <a:close/>
                </a:path>
              </a:pathLst>
            </a:custGeom>
            <a:solidFill>
              <a:srgbClr val="94A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256;p73">
              <a:extLst>
                <a:ext uri="{FF2B5EF4-FFF2-40B4-BE49-F238E27FC236}">
                  <a16:creationId xmlns:a16="http://schemas.microsoft.com/office/drawing/2014/main" xmlns="" id="{069F3A62-337D-4EE0-9ECE-E0F7A20A7AC8}"/>
                </a:ext>
              </a:extLst>
            </p:cNvPr>
            <p:cNvSpPr/>
            <p:nvPr/>
          </p:nvSpPr>
          <p:spPr>
            <a:xfrm>
              <a:off x="4403092" y="3374979"/>
              <a:ext cx="58695" cy="58669"/>
            </a:xfrm>
            <a:custGeom>
              <a:avLst/>
              <a:gdLst/>
              <a:ahLst/>
              <a:cxnLst/>
              <a:rect l="l" t="t" r="r" b="b"/>
              <a:pathLst>
                <a:path w="2239" h="2238" extrusionOk="0">
                  <a:moveTo>
                    <a:pt x="1" y="0"/>
                  </a:moveTo>
                  <a:lnTo>
                    <a:pt x="15" y="2007"/>
                  </a:lnTo>
                  <a:cubicBezTo>
                    <a:pt x="15" y="2122"/>
                    <a:pt x="116" y="2223"/>
                    <a:pt x="232" y="2223"/>
                  </a:cubicBezTo>
                  <a:lnTo>
                    <a:pt x="2238" y="2238"/>
                  </a:lnTo>
                  <a:lnTo>
                    <a:pt x="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257;p73">
              <a:extLst>
                <a:ext uri="{FF2B5EF4-FFF2-40B4-BE49-F238E27FC236}">
                  <a16:creationId xmlns:a16="http://schemas.microsoft.com/office/drawing/2014/main" xmlns="" id="{8D16E738-6219-4570-A14F-0455D7B854A6}"/>
                </a:ext>
              </a:extLst>
            </p:cNvPr>
            <p:cNvSpPr/>
            <p:nvPr/>
          </p:nvSpPr>
          <p:spPr>
            <a:xfrm>
              <a:off x="4289188" y="3457478"/>
              <a:ext cx="141194" cy="10617"/>
            </a:xfrm>
            <a:custGeom>
              <a:avLst/>
              <a:gdLst/>
              <a:ahLst/>
              <a:cxnLst/>
              <a:rect l="l" t="t" r="r" b="b"/>
              <a:pathLst>
                <a:path w="5386" h="405" extrusionOk="0">
                  <a:moveTo>
                    <a:pt x="275" y="0"/>
                  </a:moveTo>
                  <a:cubicBezTo>
                    <a:pt x="1" y="0"/>
                    <a:pt x="1" y="404"/>
                    <a:pt x="275" y="404"/>
                  </a:cubicBezTo>
                  <a:lnTo>
                    <a:pt x="5111" y="404"/>
                  </a:lnTo>
                  <a:cubicBezTo>
                    <a:pt x="5385" y="404"/>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258;p73">
              <a:extLst>
                <a:ext uri="{FF2B5EF4-FFF2-40B4-BE49-F238E27FC236}">
                  <a16:creationId xmlns:a16="http://schemas.microsoft.com/office/drawing/2014/main" xmlns="" id="{9325CC91-ECFA-4215-997B-63194E803BC5}"/>
                </a:ext>
              </a:extLst>
            </p:cNvPr>
            <p:cNvSpPr/>
            <p:nvPr/>
          </p:nvSpPr>
          <p:spPr>
            <a:xfrm>
              <a:off x="4289188" y="3478293"/>
              <a:ext cx="141194" cy="10224"/>
            </a:xfrm>
            <a:custGeom>
              <a:avLst/>
              <a:gdLst/>
              <a:ahLst/>
              <a:cxnLst/>
              <a:rect l="l" t="t" r="r" b="b"/>
              <a:pathLst>
                <a:path w="5386" h="390" extrusionOk="0">
                  <a:moveTo>
                    <a:pt x="275" y="0"/>
                  </a:moveTo>
                  <a:cubicBezTo>
                    <a:pt x="1" y="0"/>
                    <a:pt x="1" y="390"/>
                    <a:pt x="275" y="390"/>
                  </a:cubicBezTo>
                  <a:lnTo>
                    <a:pt x="5111" y="390"/>
                  </a:lnTo>
                  <a:cubicBezTo>
                    <a:pt x="5385" y="390"/>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259;p73">
              <a:extLst>
                <a:ext uri="{FF2B5EF4-FFF2-40B4-BE49-F238E27FC236}">
                  <a16:creationId xmlns:a16="http://schemas.microsoft.com/office/drawing/2014/main" xmlns="" id="{4B9F900F-DA94-4085-920E-1D1DDAC6FDBC}"/>
                </a:ext>
              </a:extLst>
            </p:cNvPr>
            <p:cNvSpPr/>
            <p:nvPr/>
          </p:nvSpPr>
          <p:spPr>
            <a:xfrm>
              <a:off x="4240743" y="3457845"/>
              <a:ext cx="31065" cy="30672"/>
            </a:xfrm>
            <a:custGeom>
              <a:avLst/>
              <a:gdLst/>
              <a:ahLst/>
              <a:cxnLst/>
              <a:rect l="l" t="t" r="r" b="b"/>
              <a:pathLst>
                <a:path w="1185" h="1170" extrusionOk="0">
                  <a:moveTo>
                    <a:pt x="217" y="1"/>
                  </a:moveTo>
                  <a:cubicBezTo>
                    <a:pt x="102" y="1"/>
                    <a:pt x="15" y="102"/>
                    <a:pt x="15" y="217"/>
                  </a:cubicBezTo>
                  <a:lnTo>
                    <a:pt x="15" y="953"/>
                  </a:lnTo>
                  <a:cubicBezTo>
                    <a:pt x="1" y="1069"/>
                    <a:pt x="102" y="1170"/>
                    <a:pt x="217" y="1170"/>
                  </a:cubicBezTo>
                  <a:lnTo>
                    <a:pt x="954" y="1170"/>
                  </a:lnTo>
                  <a:cubicBezTo>
                    <a:pt x="1084" y="1170"/>
                    <a:pt x="1185" y="1069"/>
                    <a:pt x="1185" y="953"/>
                  </a:cubicBezTo>
                  <a:lnTo>
                    <a:pt x="1185" y="217"/>
                  </a:lnTo>
                  <a:cubicBezTo>
                    <a:pt x="1185" y="102"/>
                    <a:pt x="1084" y="1"/>
                    <a:pt x="968" y="1"/>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260;p73">
              <a:extLst>
                <a:ext uri="{FF2B5EF4-FFF2-40B4-BE49-F238E27FC236}">
                  <a16:creationId xmlns:a16="http://schemas.microsoft.com/office/drawing/2014/main" xmlns="" id="{F32016BE-BB0E-4A05-A6AF-4AD5ADC2853C}"/>
                </a:ext>
              </a:extLst>
            </p:cNvPr>
            <p:cNvSpPr/>
            <p:nvPr/>
          </p:nvSpPr>
          <p:spPr>
            <a:xfrm>
              <a:off x="4289188" y="3544512"/>
              <a:ext cx="141194" cy="10617"/>
            </a:xfrm>
            <a:custGeom>
              <a:avLst/>
              <a:gdLst/>
              <a:ahLst/>
              <a:cxnLst/>
              <a:rect l="l" t="t" r="r" b="b"/>
              <a:pathLst>
                <a:path w="5386" h="405" extrusionOk="0">
                  <a:moveTo>
                    <a:pt x="275" y="0"/>
                  </a:moveTo>
                  <a:cubicBezTo>
                    <a:pt x="1" y="0"/>
                    <a:pt x="1" y="404"/>
                    <a:pt x="275" y="404"/>
                  </a:cubicBezTo>
                  <a:lnTo>
                    <a:pt x="5111" y="404"/>
                  </a:lnTo>
                  <a:cubicBezTo>
                    <a:pt x="5385" y="404"/>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261;p73">
              <a:extLst>
                <a:ext uri="{FF2B5EF4-FFF2-40B4-BE49-F238E27FC236}">
                  <a16:creationId xmlns:a16="http://schemas.microsoft.com/office/drawing/2014/main" xmlns="" id="{0C487F87-A7AE-49E9-B0EE-AD7993EE314C}"/>
                </a:ext>
              </a:extLst>
            </p:cNvPr>
            <p:cNvSpPr/>
            <p:nvPr/>
          </p:nvSpPr>
          <p:spPr>
            <a:xfrm>
              <a:off x="4289188" y="3565326"/>
              <a:ext cx="141194" cy="10224"/>
            </a:xfrm>
            <a:custGeom>
              <a:avLst/>
              <a:gdLst/>
              <a:ahLst/>
              <a:cxnLst/>
              <a:rect l="l" t="t" r="r" b="b"/>
              <a:pathLst>
                <a:path w="5386" h="390" extrusionOk="0">
                  <a:moveTo>
                    <a:pt x="275" y="0"/>
                  </a:moveTo>
                  <a:cubicBezTo>
                    <a:pt x="1" y="0"/>
                    <a:pt x="1" y="390"/>
                    <a:pt x="275" y="390"/>
                  </a:cubicBezTo>
                  <a:lnTo>
                    <a:pt x="5111" y="390"/>
                  </a:lnTo>
                  <a:cubicBezTo>
                    <a:pt x="5385" y="390"/>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262;p73">
              <a:extLst>
                <a:ext uri="{FF2B5EF4-FFF2-40B4-BE49-F238E27FC236}">
                  <a16:creationId xmlns:a16="http://schemas.microsoft.com/office/drawing/2014/main" xmlns="" id="{81F7A7DF-F031-496A-BC0E-FE5C82FBAD5F}"/>
                </a:ext>
              </a:extLst>
            </p:cNvPr>
            <p:cNvSpPr/>
            <p:nvPr/>
          </p:nvSpPr>
          <p:spPr>
            <a:xfrm>
              <a:off x="4240743" y="3544879"/>
              <a:ext cx="31065" cy="30672"/>
            </a:xfrm>
            <a:custGeom>
              <a:avLst/>
              <a:gdLst/>
              <a:ahLst/>
              <a:cxnLst/>
              <a:rect l="l" t="t" r="r" b="b"/>
              <a:pathLst>
                <a:path w="1185" h="1170" extrusionOk="0">
                  <a:moveTo>
                    <a:pt x="217" y="1"/>
                  </a:moveTo>
                  <a:cubicBezTo>
                    <a:pt x="102" y="1"/>
                    <a:pt x="15" y="102"/>
                    <a:pt x="15" y="217"/>
                  </a:cubicBezTo>
                  <a:lnTo>
                    <a:pt x="15" y="953"/>
                  </a:lnTo>
                  <a:cubicBezTo>
                    <a:pt x="1" y="1069"/>
                    <a:pt x="102" y="1170"/>
                    <a:pt x="217" y="1170"/>
                  </a:cubicBezTo>
                  <a:lnTo>
                    <a:pt x="954" y="1170"/>
                  </a:lnTo>
                  <a:cubicBezTo>
                    <a:pt x="1084" y="1170"/>
                    <a:pt x="1185" y="1069"/>
                    <a:pt x="1185" y="953"/>
                  </a:cubicBezTo>
                  <a:lnTo>
                    <a:pt x="1185" y="217"/>
                  </a:lnTo>
                  <a:cubicBezTo>
                    <a:pt x="1185" y="102"/>
                    <a:pt x="1084" y="1"/>
                    <a:pt x="968" y="1"/>
                  </a:cubicBezTo>
                  <a:close/>
                </a:path>
              </a:pathLst>
            </a:custGeom>
            <a:solidFill>
              <a:srgbClr val="6C8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63;p73">
              <a:extLst>
                <a:ext uri="{FF2B5EF4-FFF2-40B4-BE49-F238E27FC236}">
                  <a16:creationId xmlns:a16="http://schemas.microsoft.com/office/drawing/2014/main" xmlns="" id="{B1B93B67-773F-453A-BF8F-D88F7E7C9ED8}"/>
                </a:ext>
              </a:extLst>
            </p:cNvPr>
            <p:cNvSpPr/>
            <p:nvPr/>
          </p:nvSpPr>
          <p:spPr>
            <a:xfrm>
              <a:off x="4289188" y="3631545"/>
              <a:ext cx="141194" cy="10617"/>
            </a:xfrm>
            <a:custGeom>
              <a:avLst/>
              <a:gdLst/>
              <a:ahLst/>
              <a:cxnLst/>
              <a:rect l="l" t="t" r="r" b="b"/>
              <a:pathLst>
                <a:path w="5386" h="405" extrusionOk="0">
                  <a:moveTo>
                    <a:pt x="275" y="0"/>
                  </a:moveTo>
                  <a:cubicBezTo>
                    <a:pt x="1" y="0"/>
                    <a:pt x="1" y="405"/>
                    <a:pt x="275" y="405"/>
                  </a:cubicBezTo>
                  <a:lnTo>
                    <a:pt x="5111" y="405"/>
                  </a:lnTo>
                  <a:cubicBezTo>
                    <a:pt x="5385" y="405"/>
                    <a:pt x="5385" y="15"/>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264;p73">
              <a:extLst>
                <a:ext uri="{FF2B5EF4-FFF2-40B4-BE49-F238E27FC236}">
                  <a16:creationId xmlns:a16="http://schemas.microsoft.com/office/drawing/2014/main" xmlns="" id="{B61D98DA-6058-470D-AE29-B844030FE080}"/>
                </a:ext>
              </a:extLst>
            </p:cNvPr>
            <p:cNvSpPr/>
            <p:nvPr/>
          </p:nvSpPr>
          <p:spPr>
            <a:xfrm>
              <a:off x="4289188" y="3652360"/>
              <a:ext cx="141194" cy="10250"/>
            </a:xfrm>
            <a:custGeom>
              <a:avLst/>
              <a:gdLst/>
              <a:ahLst/>
              <a:cxnLst/>
              <a:rect l="l" t="t" r="r" b="b"/>
              <a:pathLst>
                <a:path w="5386" h="391" extrusionOk="0">
                  <a:moveTo>
                    <a:pt x="275" y="0"/>
                  </a:moveTo>
                  <a:cubicBezTo>
                    <a:pt x="1" y="0"/>
                    <a:pt x="1" y="390"/>
                    <a:pt x="275" y="390"/>
                  </a:cubicBezTo>
                  <a:lnTo>
                    <a:pt x="5111" y="390"/>
                  </a:lnTo>
                  <a:cubicBezTo>
                    <a:pt x="5385" y="390"/>
                    <a:pt x="5385" y="0"/>
                    <a:pt x="5111" y="0"/>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65;p73">
              <a:extLst>
                <a:ext uri="{FF2B5EF4-FFF2-40B4-BE49-F238E27FC236}">
                  <a16:creationId xmlns:a16="http://schemas.microsoft.com/office/drawing/2014/main" xmlns="" id="{43EC63A8-854D-4F6E-9CDE-D9236AB677AD}"/>
                </a:ext>
              </a:extLst>
            </p:cNvPr>
            <p:cNvSpPr/>
            <p:nvPr/>
          </p:nvSpPr>
          <p:spPr>
            <a:xfrm>
              <a:off x="4240743" y="3631912"/>
              <a:ext cx="31065" cy="30698"/>
            </a:xfrm>
            <a:custGeom>
              <a:avLst/>
              <a:gdLst/>
              <a:ahLst/>
              <a:cxnLst/>
              <a:rect l="l" t="t" r="r" b="b"/>
              <a:pathLst>
                <a:path w="1185" h="1171" extrusionOk="0">
                  <a:moveTo>
                    <a:pt x="217" y="1"/>
                  </a:moveTo>
                  <a:cubicBezTo>
                    <a:pt x="102" y="1"/>
                    <a:pt x="15" y="102"/>
                    <a:pt x="15" y="217"/>
                  </a:cubicBezTo>
                  <a:lnTo>
                    <a:pt x="15" y="954"/>
                  </a:lnTo>
                  <a:cubicBezTo>
                    <a:pt x="1" y="1069"/>
                    <a:pt x="102" y="1170"/>
                    <a:pt x="217" y="1170"/>
                  </a:cubicBezTo>
                  <a:lnTo>
                    <a:pt x="954" y="1170"/>
                  </a:lnTo>
                  <a:cubicBezTo>
                    <a:pt x="1084" y="1170"/>
                    <a:pt x="1185" y="1069"/>
                    <a:pt x="1185" y="954"/>
                  </a:cubicBezTo>
                  <a:lnTo>
                    <a:pt x="1185" y="217"/>
                  </a:lnTo>
                  <a:cubicBezTo>
                    <a:pt x="1185" y="102"/>
                    <a:pt x="1084" y="1"/>
                    <a:pt x="968" y="1"/>
                  </a:cubicBezTo>
                  <a:close/>
                </a:path>
              </a:pathLst>
            </a:custGeom>
            <a:solidFill>
              <a:srgbClr val="6C8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66;p73">
              <a:extLst>
                <a:ext uri="{FF2B5EF4-FFF2-40B4-BE49-F238E27FC236}">
                  <a16:creationId xmlns:a16="http://schemas.microsoft.com/office/drawing/2014/main" xmlns="" id="{C09E1109-EDBD-4802-BBED-3EB3C19D168B}"/>
                </a:ext>
              </a:extLst>
            </p:cNvPr>
            <p:cNvSpPr/>
            <p:nvPr/>
          </p:nvSpPr>
          <p:spPr>
            <a:xfrm>
              <a:off x="4320227" y="3361347"/>
              <a:ext cx="38248" cy="35967"/>
            </a:xfrm>
            <a:custGeom>
              <a:avLst/>
              <a:gdLst/>
              <a:ahLst/>
              <a:cxnLst/>
              <a:rect l="l" t="t" r="r" b="b"/>
              <a:pathLst>
                <a:path w="1459" h="1372" extrusionOk="0">
                  <a:moveTo>
                    <a:pt x="202" y="1"/>
                  </a:moveTo>
                  <a:cubicBezTo>
                    <a:pt x="87" y="1"/>
                    <a:pt x="0" y="102"/>
                    <a:pt x="15" y="232"/>
                  </a:cubicBezTo>
                  <a:lnTo>
                    <a:pt x="116" y="1199"/>
                  </a:lnTo>
                  <a:cubicBezTo>
                    <a:pt x="130" y="1300"/>
                    <a:pt x="217" y="1372"/>
                    <a:pt x="318" y="1372"/>
                  </a:cubicBezTo>
                  <a:lnTo>
                    <a:pt x="1141" y="1372"/>
                  </a:lnTo>
                  <a:cubicBezTo>
                    <a:pt x="1242" y="1372"/>
                    <a:pt x="1328" y="1300"/>
                    <a:pt x="1343" y="1199"/>
                  </a:cubicBezTo>
                  <a:lnTo>
                    <a:pt x="1444" y="232"/>
                  </a:lnTo>
                  <a:cubicBezTo>
                    <a:pt x="1458" y="102"/>
                    <a:pt x="1372" y="1"/>
                    <a:pt x="1256" y="1"/>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267;p73">
              <a:extLst>
                <a:ext uri="{FF2B5EF4-FFF2-40B4-BE49-F238E27FC236}">
                  <a16:creationId xmlns:a16="http://schemas.microsoft.com/office/drawing/2014/main" xmlns="" id="{6FD5595B-A65C-4EF7-A572-048E60886219}"/>
                </a:ext>
              </a:extLst>
            </p:cNvPr>
            <p:cNvSpPr/>
            <p:nvPr/>
          </p:nvSpPr>
          <p:spPr>
            <a:xfrm>
              <a:off x="4405609" y="3596653"/>
              <a:ext cx="102710" cy="101033"/>
            </a:xfrm>
            <a:custGeom>
              <a:avLst/>
              <a:gdLst/>
              <a:ahLst/>
              <a:cxnLst/>
              <a:rect l="l" t="t" r="r" b="b"/>
              <a:pathLst>
                <a:path w="3918" h="3854" extrusionOk="0">
                  <a:moveTo>
                    <a:pt x="233" y="1"/>
                  </a:moveTo>
                  <a:cubicBezTo>
                    <a:pt x="105" y="1"/>
                    <a:pt x="1" y="144"/>
                    <a:pt x="49" y="278"/>
                  </a:cubicBezTo>
                  <a:lnTo>
                    <a:pt x="1161" y="3396"/>
                  </a:lnTo>
                  <a:cubicBezTo>
                    <a:pt x="1198" y="3486"/>
                    <a:pt x="1279" y="3533"/>
                    <a:pt x="1360" y="3533"/>
                  </a:cubicBezTo>
                  <a:cubicBezTo>
                    <a:pt x="1434" y="3533"/>
                    <a:pt x="1509" y="3493"/>
                    <a:pt x="1550" y="3410"/>
                  </a:cubicBezTo>
                  <a:lnTo>
                    <a:pt x="1926" y="2616"/>
                  </a:lnTo>
                  <a:lnTo>
                    <a:pt x="3095" y="3800"/>
                  </a:lnTo>
                  <a:cubicBezTo>
                    <a:pt x="3138" y="3836"/>
                    <a:pt x="3192" y="3854"/>
                    <a:pt x="3246" y="3854"/>
                  </a:cubicBezTo>
                  <a:cubicBezTo>
                    <a:pt x="3301" y="3854"/>
                    <a:pt x="3355" y="3836"/>
                    <a:pt x="3398" y="3800"/>
                  </a:cubicBezTo>
                  <a:lnTo>
                    <a:pt x="3831" y="3352"/>
                  </a:lnTo>
                  <a:cubicBezTo>
                    <a:pt x="3918" y="3266"/>
                    <a:pt x="3918" y="3136"/>
                    <a:pt x="3831" y="3064"/>
                  </a:cubicBezTo>
                  <a:lnTo>
                    <a:pt x="2662" y="1880"/>
                  </a:lnTo>
                  <a:lnTo>
                    <a:pt x="3456" y="1519"/>
                  </a:lnTo>
                  <a:cubicBezTo>
                    <a:pt x="3615" y="1432"/>
                    <a:pt x="3600" y="1187"/>
                    <a:pt x="3427" y="1129"/>
                  </a:cubicBezTo>
                  <a:lnTo>
                    <a:pt x="309" y="18"/>
                  </a:lnTo>
                  <a:cubicBezTo>
                    <a:pt x="283" y="6"/>
                    <a:pt x="258" y="1"/>
                    <a:pt x="233" y="1"/>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Picture 19">
            <a:extLst>
              <a:ext uri="{FF2B5EF4-FFF2-40B4-BE49-F238E27FC236}">
                <a16:creationId xmlns:a16="http://schemas.microsoft.com/office/drawing/2014/main" xmlns="" id="{33114A3A-6277-40DC-B153-3D0FE4E28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664" y="194118"/>
            <a:ext cx="4675693" cy="2465623"/>
          </a:xfrm>
          <a:prstGeom prst="rect">
            <a:avLst/>
          </a:prstGeom>
        </p:spPr>
      </p:pic>
    </p:spTree>
    <p:extLst>
      <p:ext uri="{BB962C8B-B14F-4D97-AF65-F5344CB8AC3E}">
        <p14:creationId xmlns:p14="http://schemas.microsoft.com/office/powerpoint/2010/main" val="1631760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7C3E6787-1D76-4408-849E-A81543A256D0}"/>
              </a:ext>
            </a:extLst>
          </p:cNvPr>
          <p:cNvSpPr>
            <a:spLocks noGrp="1"/>
          </p:cNvSpPr>
          <p:nvPr>
            <p:ph type="title"/>
          </p:nvPr>
        </p:nvSpPr>
        <p:spPr>
          <a:xfrm>
            <a:off x="187899" y="3040789"/>
            <a:ext cx="2947482" cy="3697139"/>
          </a:xfrm>
        </p:spPr>
        <p:txBody>
          <a:bodyPr/>
          <a:lstStyle/>
          <a:p>
            <a:pPr algn="ctr"/>
            <a:r>
              <a:rPr lang="sr-Cyrl-RS" dirty="0"/>
              <a:t/>
            </a:r>
            <a:br>
              <a:rPr lang="sr-Cyrl-RS" dirty="0"/>
            </a:br>
            <a:r>
              <a:rPr lang="sr-Cyrl-RS" b="1" dirty="0">
                <a:solidFill>
                  <a:schemeClr val="bg1"/>
                </a:solidFill>
              </a:rPr>
              <a:t>Филолошки факултет и Сала Хероја</a:t>
            </a:r>
            <a:r>
              <a:rPr lang="sr-Cyrl-RS" dirty="0"/>
              <a:t/>
            </a:r>
            <a:br>
              <a:rPr lang="sr-Cyrl-RS" dirty="0"/>
            </a:br>
            <a:endParaRPr lang="en-US" dirty="0"/>
          </a:p>
        </p:txBody>
      </p:sp>
      <p:pic>
        <p:nvPicPr>
          <p:cNvPr id="9" name="Content Placeholder 4">
            <a:extLst>
              <a:ext uri="{FF2B5EF4-FFF2-40B4-BE49-F238E27FC236}">
                <a16:creationId xmlns:a16="http://schemas.microsoft.com/office/drawing/2014/main" xmlns="" id="{A61DB9D2-D09F-43CC-B185-74B2A5616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583" y="465304"/>
            <a:ext cx="4575466" cy="3047671"/>
          </a:xfrm>
          <a:prstGeom prst="rect">
            <a:avLst/>
          </a:prstGeom>
        </p:spPr>
      </p:pic>
      <p:pic>
        <p:nvPicPr>
          <p:cNvPr id="11" name="Picture 10">
            <a:extLst>
              <a:ext uri="{FF2B5EF4-FFF2-40B4-BE49-F238E27FC236}">
                <a16:creationId xmlns:a16="http://schemas.microsoft.com/office/drawing/2014/main" xmlns="" id="{5D6E043B-CFAF-4547-8CE5-74A4E8EF0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898" y="465305"/>
            <a:ext cx="4596350" cy="3047670"/>
          </a:xfrm>
          <a:prstGeom prst="rect">
            <a:avLst/>
          </a:prstGeom>
        </p:spPr>
      </p:pic>
      <p:pic>
        <p:nvPicPr>
          <p:cNvPr id="13" name="Picture 12">
            <a:extLst>
              <a:ext uri="{FF2B5EF4-FFF2-40B4-BE49-F238E27FC236}">
                <a16:creationId xmlns:a16="http://schemas.microsoft.com/office/drawing/2014/main" xmlns="" id="{F5990C11-5EAF-428F-95D2-5DEBAA45E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0503" y="3756354"/>
            <a:ext cx="3826329" cy="2636341"/>
          </a:xfrm>
          <a:prstGeom prst="rect">
            <a:avLst/>
          </a:prstGeom>
        </p:spPr>
      </p:pic>
      <p:pic>
        <p:nvPicPr>
          <p:cNvPr id="14" name="Picture 13">
            <a:extLst>
              <a:ext uri="{FF2B5EF4-FFF2-40B4-BE49-F238E27FC236}">
                <a16:creationId xmlns:a16="http://schemas.microsoft.com/office/drawing/2014/main" xmlns="" id="{6FC5FC12-ABA7-4AB5-B95C-3D666B3D8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6010" y="3756354"/>
            <a:ext cx="3856215" cy="2568737"/>
          </a:xfrm>
          <a:prstGeom prst="rect">
            <a:avLst/>
          </a:prstGeom>
        </p:spPr>
      </p:pic>
    </p:spTree>
    <p:extLst>
      <p:ext uri="{BB962C8B-B14F-4D97-AF65-F5344CB8AC3E}">
        <p14:creationId xmlns:p14="http://schemas.microsoft.com/office/powerpoint/2010/main" val="155798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8792B4-BAE3-4D01-BA3F-7CC7D2572DDD}"/>
              </a:ext>
            </a:extLst>
          </p:cNvPr>
          <p:cNvSpPr>
            <a:spLocks noGrp="1"/>
          </p:cNvSpPr>
          <p:nvPr>
            <p:ph type="title"/>
          </p:nvPr>
        </p:nvSpPr>
        <p:spPr>
          <a:xfrm>
            <a:off x="252895" y="536010"/>
            <a:ext cx="2947482" cy="4601183"/>
          </a:xfrm>
        </p:spPr>
        <p:txBody>
          <a:bodyPr/>
          <a:lstStyle/>
          <a:p>
            <a:pPr algn="ctr"/>
            <a:r>
              <a:rPr lang="sr-Cyrl-RS" b="1" dirty="0"/>
              <a:t>Студијски програм</a:t>
            </a:r>
            <a:endParaRPr lang="en-US" b="1" dirty="0"/>
          </a:p>
        </p:txBody>
      </p:sp>
      <p:sp>
        <p:nvSpPr>
          <p:cNvPr id="3" name="Content Placeholder 2">
            <a:extLst>
              <a:ext uri="{FF2B5EF4-FFF2-40B4-BE49-F238E27FC236}">
                <a16:creationId xmlns:a16="http://schemas.microsoft.com/office/drawing/2014/main" xmlns="" id="{ACCE96D9-A667-43A7-97B7-67FE59188E50}"/>
              </a:ext>
            </a:extLst>
          </p:cNvPr>
          <p:cNvSpPr>
            <a:spLocks noGrp="1"/>
          </p:cNvSpPr>
          <p:nvPr>
            <p:ph idx="1"/>
          </p:nvPr>
        </p:nvSpPr>
        <p:spPr>
          <a:xfrm>
            <a:off x="3837034" y="536010"/>
            <a:ext cx="7601513" cy="6400800"/>
          </a:xfrm>
        </p:spPr>
        <p:txBody>
          <a:bodyPr>
            <a:normAutofit/>
          </a:bodyPr>
          <a:lstStyle/>
          <a:p>
            <a:pPr marL="0" indent="0" algn="just">
              <a:buNone/>
            </a:pPr>
            <a:r>
              <a:rPr lang="ru-RU"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Шта се учи на студијама неохеленистике?</a:t>
            </a:r>
          </a:p>
          <a:p>
            <a:pPr algn="just"/>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Како су главни предмет студије неохеленистике, студенти уче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грчки језик</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с теоријског и практичног аспекта. </a:t>
            </a:r>
          </a:p>
          <a:p>
            <a:pPr algn="just"/>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Поред наставе савременог језика, студенти похађају часове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класичног грчког</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и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историје грчког језика</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Упознају се са основним карактеристикама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античке и византијске књижевне и културне традиције</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као и са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модерном грчком књижевношћу</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односно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грчком књижевношћу са Кипра</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a:t>
            </a:r>
          </a:p>
          <a:p>
            <a:pPr algn="just"/>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Током студија, упознају се са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одликама Балкана </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као географск</a:t>
            </a:r>
            <a:r>
              <a:rPr lang="en-US"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o</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г, културног, историјског и политичког региона Европе. Стичу основна знања (историјска и културна) о балканским народима, препознавајући културно-цивилизацијски контекст у коме су се народи Балкана развијали и стварали. </a:t>
            </a:r>
          </a:p>
          <a:p>
            <a:pPr algn="just"/>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Стичу синоптички преглед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историјског, културног и цивилизацијског развоја Грка</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што им омогућава да се детаљније и свестраније упознају са грчким народом и његовим доприносом у развоју савременог европског друштва. </a:t>
            </a:r>
          </a:p>
          <a:p>
            <a:pPr algn="just"/>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Најзад, упознају се са </a:t>
            </a:r>
            <a:r>
              <a:rPr lang="ru-RU" sz="19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методама и техникама за подучавање модерног грчког језика као страног</a:t>
            </a:r>
            <a:r>
              <a:rPr lang="ru-RU" sz="19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како би знања која су стекли током студија могли пренети свима који су заинтересовани за учење модерног грчког језика.</a:t>
            </a:r>
            <a:endParaRPr lang="en-US" sz="19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US" dirty="0">
              <a:solidFill>
                <a:srgbClr val="002060"/>
              </a:solidFill>
            </a:endParaRPr>
          </a:p>
        </p:txBody>
      </p:sp>
      <p:grpSp>
        <p:nvGrpSpPr>
          <p:cNvPr id="4" name="Google Shape;8183;p68">
            <a:extLst>
              <a:ext uri="{FF2B5EF4-FFF2-40B4-BE49-F238E27FC236}">
                <a16:creationId xmlns:a16="http://schemas.microsoft.com/office/drawing/2014/main" xmlns="" id="{068E7BCF-4648-4704-ADA4-B69EEC28B13A}"/>
              </a:ext>
            </a:extLst>
          </p:cNvPr>
          <p:cNvGrpSpPr/>
          <p:nvPr/>
        </p:nvGrpSpPr>
        <p:grpSpPr>
          <a:xfrm>
            <a:off x="1051953" y="1235030"/>
            <a:ext cx="1349413" cy="864357"/>
            <a:chOff x="3952456" y="1524280"/>
            <a:chExt cx="370195" cy="300154"/>
          </a:xfrm>
        </p:grpSpPr>
        <p:sp>
          <p:nvSpPr>
            <p:cNvPr id="5" name="Google Shape;8184;p68">
              <a:extLst>
                <a:ext uri="{FF2B5EF4-FFF2-40B4-BE49-F238E27FC236}">
                  <a16:creationId xmlns:a16="http://schemas.microsoft.com/office/drawing/2014/main" xmlns="" id="{281277F6-5ED0-40B3-9393-36B849E23627}"/>
                </a:ext>
              </a:extLst>
            </p:cNvPr>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rgbClr val="90A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85;p68">
              <a:extLst>
                <a:ext uri="{FF2B5EF4-FFF2-40B4-BE49-F238E27FC236}">
                  <a16:creationId xmlns:a16="http://schemas.microsoft.com/office/drawing/2014/main" xmlns="" id="{119DF4B2-E139-4A8B-95E7-B00A13C3D821}"/>
                </a:ext>
              </a:extLst>
            </p:cNvPr>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rgbClr val="AA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86;p68">
              <a:extLst>
                <a:ext uri="{FF2B5EF4-FFF2-40B4-BE49-F238E27FC236}">
                  <a16:creationId xmlns:a16="http://schemas.microsoft.com/office/drawing/2014/main" xmlns="" id="{1251E4B1-6582-417E-8119-F315C55DB492}"/>
                </a:ext>
              </a:extLst>
            </p:cNvPr>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rgbClr val="223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87;p68">
              <a:extLst>
                <a:ext uri="{FF2B5EF4-FFF2-40B4-BE49-F238E27FC236}">
                  <a16:creationId xmlns:a16="http://schemas.microsoft.com/office/drawing/2014/main" xmlns="" id="{3DD8D1A7-915A-41C2-9375-F309B28D83BF}"/>
                </a:ext>
              </a:extLst>
            </p:cNvPr>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rgbClr val="4E6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88;p68">
              <a:extLst>
                <a:ext uri="{FF2B5EF4-FFF2-40B4-BE49-F238E27FC236}">
                  <a16:creationId xmlns:a16="http://schemas.microsoft.com/office/drawing/2014/main" xmlns="" id="{C20B07DC-58B8-4A1B-AF3D-49E8E7B96369}"/>
                </a:ext>
              </a:extLst>
            </p:cNvPr>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rgbClr val="7F9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89;p68">
              <a:extLst>
                <a:ext uri="{FF2B5EF4-FFF2-40B4-BE49-F238E27FC236}">
                  <a16:creationId xmlns:a16="http://schemas.microsoft.com/office/drawing/2014/main" xmlns="" id="{7828EFD4-3071-44CB-A411-14FDB3A4EFB7}"/>
                </a:ext>
              </a:extLst>
            </p:cNvPr>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rgbClr val="C6D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639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029C5-A52B-4A89-A4C1-EDE9170B9E83}"/>
              </a:ext>
            </a:extLst>
          </p:cNvPr>
          <p:cNvSpPr>
            <a:spLocks noGrp="1"/>
          </p:cNvSpPr>
          <p:nvPr>
            <p:ph type="title"/>
          </p:nvPr>
        </p:nvSpPr>
        <p:spPr>
          <a:xfrm>
            <a:off x="102637" y="1128408"/>
            <a:ext cx="3312367" cy="4601183"/>
          </a:xfrm>
        </p:spPr>
        <p:txBody>
          <a:bodyPr/>
          <a:lstStyle/>
          <a:p>
            <a:r>
              <a:rPr lang="sr-Cyrl-RS" dirty="0"/>
              <a:t>Зашто студије неохеленистике у Београду?</a:t>
            </a:r>
            <a:endParaRPr lang="en-US" dirty="0"/>
          </a:p>
        </p:txBody>
      </p:sp>
      <p:sp>
        <p:nvSpPr>
          <p:cNvPr id="3" name="Content Placeholder 2">
            <a:extLst>
              <a:ext uri="{FF2B5EF4-FFF2-40B4-BE49-F238E27FC236}">
                <a16:creationId xmlns:a16="http://schemas.microsoft.com/office/drawing/2014/main" xmlns="" id="{6C817C68-05FA-4121-97CF-5E60B7730526}"/>
              </a:ext>
            </a:extLst>
          </p:cNvPr>
          <p:cNvSpPr>
            <a:spLocks noGrp="1"/>
          </p:cNvSpPr>
          <p:nvPr>
            <p:ph idx="1"/>
          </p:nvPr>
        </p:nvSpPr>
        <p:spPr>
          <a:xfrm>
            <a:off x="3815641" y="541177"/>
            <a:ext cx="7315200" cy="6419460"/>
          </a:xfrm>
        </p:spPr>
        <p:txBody>
          <a:bodyPr>
            <a:normAutofit/>
          </a:bodyPr>
          <a:lstStyle/>
          <a:p>
            <a:pPr marL="0" indent="0" algn="just">
              <a:buNone/>
            </a:pPr>
            <a:r>
              <a:rPr lang="ru-RU" sz="1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Одличан ниво знања језика</a:t>
            </a:r>
          </a:p>
          <a:p>
            <a:pPr algn="just"/>
            <a:r>
              <a:rPr lang="ru-RU" sz="1800" dirty="0">
                <a:solidFill>
                  <a:srgbClr val="002060"/>
                </a:solidFill>
                <a:latin typeface="Calibri" panose="020F0502020204030204" pitchFamily="34" charset="0"/>
                <a:ea typeface="Calibri" panose="020F0502020204030204" pitchFamily="34" charset="0"/>
                <a:cs typeface="Arial" panose="020B0604020202020204" pitchFamily="34" charset="0"/>
              </a:rPr>
              <a:t>С</a:t>
            </a:r>
            <a:r>
              <a:rPr lang="ru-RU"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туденти могу научити грчки језик на одличном нивоу </a:t>
            </a:r>
            <a:r>
              <a:rPr lang="ru-RU"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(Ц1/ЗЕОЈ и Ц2/ЗЕОЈ)</a:t>
            </a:r>
            <a:r>
              <a:rPr lang="ru-RU"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Наши студенти су подељени на групе на часовима вежби, што значи да свако има прилику да учествује активно у наставном процесу. </a:t>
            </a:r>
          </a:p>
          <a:p>
            <a:pPr marL="0" indent="0" algn="just">
              <a:buNone/>
            </a:pPr>
            <a:r>
              <a:rPr lang="ru-RU" sz="1800" b="1" dirty="0">
                <a:solidFill>
                  <a:schemeClr val="accent1"/>
                </a:solidFill>
                <a:latin typeface="Calibri" panose="020F0502020204030204" pitchFamily="34" charset="0"/>
                <a:ea typeface="Calibri" panose="020F0502020204030204" pitchFamily="34" charset="0"/>
                <a:cs typeface="Arial" panose="020B0604020202020204" pitchFamily="34" charset="0"/>
              </a:rPr>
              <a:t>Савремена опрема </a:t>
            </a:r>
          </a:p>
          <a:p>
            <a:pPr marL="0" indent="0" algn="just">
              <a:buNone/>
            </a:pPr>
            <a:r>
              <a:rPr lang="ru-RU"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Настава се одвија у </a:t>
            </a:r>
            <a:r>
              <a:rPr lang="ru-RU"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модерно опремљеној учионици</a:t>
            </a:r>
            <a:r>
              <a:rPr lang="ru-RU"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која пружа могућност коришћења интерактивних и мултимедијалних садржаја. Ова учионица обновљена је 2013. године, захваљујући донацијама Републике Грчке, Републике Кипар, Хеленско-америчке уније и Хеленског привредног удружења у Србији.</a:t>
            </a:r>
          </a:p>
          <a:p>
            <a:pPr marL="0" indent="0" algn="just">
              <a:buNone/>
            </a:pPr>
            <a:r>
              <a:rPr lang="ru-RU" sz="1800" b="1" dirty="0">
                <a:solidFill>
                  <a:schemeClr val="accent1"/>
                </a:solidFill>
                <a:latin typeface="Calibri" panose="020F0502020204030204" pitchFamily="34" charset="0"/>
                <a:ea typeface="Calibri" panose="020F0502020204030204" pitchFamily="34" charset="0"/>
                <a:cs typeface="Arial" panose="020B0604020202020204" pitchFamily="34" charset="0"/>
              </a:rPr>
              <a:t>Сјајна сарадња са другим институцијама</a:t>
            </a:r>
          </a:p>
          <a:p>
            <a:pPr algn="just"/>
            <a:r>
              <a:rPr lang="ru-RU"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Катедра за неохеленске студије има одличну сарадњу са Амбасадом Републике Грчке, Амбасадом Републике Кипар, као и многим другим образовним, научним и културним институцијама у ове две земље. </a:t>
            </a:r>
          </a:p>
          <a:p>
            <a:pPr marL="0" indent="0" algn="just">
              <a:buNone/>
            </a:pPr>
            <a:r>
              <a:rPr lang="ru-RU" sz="1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Интерактивна настава</a:t>
            </a:r>
          </a:p>
          <a:p>
            <a:pPr algn="just"/>
            <a:r>
              <a:rPr lang="ru-RU"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Поред интерактивне табле, </a:t>
            </a:r>
            <a:r>
              <a:rPr lang="ru-RU"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шездесет лаптоп рачунара </a:t>
            </a:r>
            <a:r>
              <a:rPr lang="ru-RU"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и богатог библиотечког фонда при катедарској библиотеци, студенти имају на располагању и додатне интерактивне садржаје на </a:t>
            </a:r>
            <a:r>
              <a:rPr lang="ru-RU"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платформи Moodle</a:t>
            </a:r>
            <a:r>
              <a:rPr lang="ru-RU" sz="18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што им помаже да боље савладају пређено градиво, као и да се лакше спреме за полагање колоквијума и завршних испита.</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grpSp>
        <p:nvGrpSpPr>
          <p:cNvPr id="4" name="Google Shape;15955;p73">
            <a:extLst>
              <a:ext uri="{FF2B5EF4-FFF2-40B4-BE49-F238E27FC236}">
                <a16:creationId xmlns:a16="http://schemas.microsoft.com/office/drawing/2014/main" xmlns="" id="{651F0473-FB1C-4C1D-B560-BD357B32DFE5}"/>
              </a:ext>
            </a:extLst>
          </p:cNvPr>
          <p:cNvGrpSpPr/>
          <p:nvPr/>
        </p:nvGrpSpPr>
        <p:grpSpPr>
          <a:xfrm>
            <a:off x="1116494" y="1203649"/>
            <a:ext cx="1458755" cy="1250014"/>
            <a:chOff x="873898" y="1512377"/>
            <a:chExt cx="398127" cy="353457"/>
          </a:xfrm>
        </p:grpSpPr>
        <p:sp>
          <p:nvSpPr>
            <p:cNvPr id="5" name="Google Shape;15956;p73">
              <a:extLst>
                <a:ext uri="{FF2B5EF4-FFF2-40B4-BE49-F238E27FC236}">
                  <a16:creationId xmlns:a16="http://schemas.microsoft.com/office/drawing/2014/main" xmlns="" id="{DE96BCC7-9F87-45E9-AC62-597F550A44CB}"/>
                </a:ext>
              </a:extLst>
            </p:cNvPr>
            <p:cNvSpPr/>
            <p:nvPr/>
          </p:nvSpPr>
          <p:spPr>
            <a:xfrm>
              <a:off x="944652" y="1531671"/>
              <a:ext cx="76862" cy="64358"/>
            </a:xfrm>
            <a:custGeom>
              <a:avLst/>
              <a:gdLst/>
              <a:ahLst/>
              <a:cxnLst/>
              <a:rect l="l" t="t" r="r" b="b"/>
              <a:pathLst>
                <a:path w="2932" h="2455" extrusionOk="0">
                  <a:moveTo>
                    <a:pt x="1459" y="1"/>
                  </a:moveTo>
                  <a:cubicBezTo>
                    <a:pt x="651" y="1"/>
                    <a:pt x="1" y="549"/>
                    <a:pt x="1" y="1228"/>
                  </a:cubicBezTo>
                  <a:cubicBezTo>
                    <a:pt x="1" y="1906"/>
                    <a:pt x="651" y="2455"/>
                    <a:pt x="1459" y="2455"/>
                  </a:cubicBezTo>
                  <a:cubicBezTo>
                    <a:pt x="2282" y="2455"/>
                    <a:pt x="2931" y="1906"/>
                    <a:pt x="2931" y="1228"/>
                  </a:cubicBezTo>
                  <a:cubicBezTo>
                    <a:pt x="2931" y="549"/>
                    <a:pt x="2282" y="1"/>
                    <a:pt x="1459" y="1"/>
                  </a:cubicBezTo>
                  <a:close/>
                </a:path>
              </a:pathLst>
            </a:custGeom>
            <a:solidFill>
              <a:srgbClr val="92A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957;p73">
              <a:extLst>
                <a:ext uri="{FF2B5EF4-FFF2-40B4-BE49-F238E27FC236}">
                  <a16:creationId xmlns:a16="http://schemas.microsoft.com/office/drawing/2014/main" xmlns="" id="{279800F7-5E8A-4719-8B19-D26F358D07E5}"/>
                </a:ext>
              </a:extLst>
            </p:cNvPr>
            <p:cNvSpPr/>
            <p:nvPr/>
          </p:nvSpPr>
          <p:spPr>
            <a:xfrm>
              <a:off x="944285" y="1531671"/>
              <a:ext cx="51879" cy="64358"/>
            </a:xfrm>
            <a:custGeom>
              <a:avLst/>
              <a:gdLst/>
              <a:ahLst/>
              <a:cxnLst/>
              <a:rect l="l" t="t" r="r" b="b"/>
              <a:pathLst>
                <a:path w="1979" h="2455" extrusionOk="0">
                  <a:moveTo>
                    <a:pt x="1473" y="1"/>
                  </a:moveTo>
                  <a:cubicBezTo>
                    <a:pt x="665" y="1"/>
                    <a:pt x="1" y="549"/>
                    <a:pt x="1" y="1228"/>
                  </a:cubicBezTo>
                  <a:cubicBezTo>
                    <a:pt x="1" y="1906"/>
                    <a:pt x="665" y="2455"/>
                    <a:pt x="1473" y="2455"/>
                  </a:cubicBezTo>
                  <a:cubicBezTo>
                    <a:pt x="1646" y="2455"/>
                    <a:pt x="1805" y="2426"/>
                    <a:pt x="1978" y="2382"/>
                  </a:cubicBezTo>
                  <a:cubicBezTo>
                    <a:pt x="1401" y="2224"/>
                    <a:pt x="997" y="1762"/>
                    <a:pt x="997" y="1228"/>
                  </a:cubicBezTo>
                  <a:cubicBezTo>
                    <a:pt x="997" y="693"/>
                    <a:pt x="1401" y="246"/>
                    <a:pt x="1964" y="73"/>
                  </a:cubicBezTo>
                  <a:cubicBezTo>
                    <a:pt x="1805" y="29"/>
                    <a:pt x="1646" y="1"/>
                    <a:pt x="1473" y="1"/>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58;p73">
              <a:extLst>
                <a:ext uri="{FF2B5EF4-FFF2-40B4-BE49-F238E27FC236}">
                  <a16:creationId xmlns:a16="http://schemas.microsoft.com/office/drawing/2014/main" xmlns="" id="{FB330F0A-80D8-4261-9D8F-6E5C5F32777A}"/>
                </a:ext>
              </a:extLst>
            </p:cNvPr>
            <p:cNvSpPr/>
            <p:nvPr/>
          </p:nvSpPr>
          <p:spPr>
            <a:xfrm>
              <a:off x="899641" y="1563837"/>
              <a:ext cx="166911" cy="166911"/>
            </a:xfrm>
            <a:custGeom>
              <a:avLst/>
              <a:gdLst/>
              <a:ahLst/>
              <a:cxnLst/>
              <a:rect l="l" t="t" r="r" b="b"/>
              <a:pathLst>
                <a:path w="6367" h="6367" extrusionOk="0">
                  <a:moveTo>
                    <a:pt x="3176" y="1"/>
                  </a:moveTo>
                  <a:cubicBezTo>
                    <a:pt x="1415" y="1"/>
                    <a:pt x="0" y="1430"/>
                    <a:pt x="0" y="3191"/>
                  </a:cubicBezTo>
                  <a:cubicBezTo>
                    <a:pt x="0" y="4952"/>
                    <a:pt x="1415" y="6367"/>
                    <a:pt x="3176" y="6367"/>
                  </a:cubicBezTo>
                  <a:cubicBezTo>
                    <a:pt x="4937" y="6367"/>
                    <a:pt x="6366" y="4952"/>
                    <a:pt x="6366" y="3191"/>
                  </a:cubicBezTo>
                  <a:cubicBezTo>
                    <a:pt x="6366" y="1430"/>
                    <a:pt x="4937" y="1"/>
                    <a:pt x="3176" y="1"/>
                  </a:cubicBezTo>
                  <a:close/>
                </a:path>
              </a:pathLst>
            </a:custGeom>
            <a:solidFill>
              <a:srgbClr val="667A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959;p73">
              <a:extLst>
                <a:ext uri="{FF2B5EF4-FFF2-40B4-BE49-F238E27FC236}">
                  <a16:creationId xmlns:a16="http://schemas.microsoft.com/office/drawing/2014/main" xmlns="" id="{131C4835-E1BA-44F5-9805-9EB658F19CD1}"/>
                </a:ext>
              </a:extLst>
            </p:cNvPr>
            <p:cNvSpPr/>
            <p:nvPr/>
          </p:nvSpPr>
          <p:spPr>
            <a:xfrm>
              <a:off x="933301" y="1563837"/>
              <a:ext cx="133618" cy="166911"/>
            </a:xfrm>
            <a:custGeom>
              <a:avLst/>
              <a:gdLst/>
              <a:ahLst/>
              <a:cxnLst/>
              <a:rect l="l" t="t" r="r" b="b"/>
              <a:pathLst>
                <a:path w="5097" h="6367" extrusionOk="0">
                  <a:moveTo>
                    <a:pt x="1930" y="1"/>
                  </a:moveTo>
                  <a:cubicBezTo>
                    <a:pt x="1759" y="1"/>
                    <a:pt x="1588" y="15"/>
                    <a:pt x="1416" y="44"/>
                  </a:cubicBezTo>
                  <a:cubicBezTo>
                    <a:pt x="160" y="275"/>
                    <a:pt x="1" y="2108"/>
                    <a:pt x="1271" y="2498"/>
                  </a:cubicBezTo>
                  <a:lnTo>
                    <a:pt x="1315" y="2498"/>
                  </a:lnTo>
                  <a:lnTo>
                    <a:pt x="1618" y="6352"/>
                  </a:lnTo>
                  <a:cubicBezTo>
                    <a:pt x="1719" y="6352"/>
                    <a:pt x="1805" y="6367"/>
                    <a:pt x="1892" y="6367"/>
                  </a:cubicBezTo>
                  <a:cubicBezTo>
                    <a:pt x="3653" y="6367"/>
                    <a:pt x="5082" y="4952"/>
                    <a:pt x="5082" y="3191"/>
                  </a:cubicBezTo>
                  <a:cubicBezTo>
                    <a:pt x="5097" y="2527"/>
                    <a:pt x="4895" y="1877"/>
                    <a:pt x="4505" y="1358"/>
                  </a:cubicBezTo>
                  <a:cubicBezTo>
                    <a:pt x="3911" y="504"/>
                    <a:pt x="2947" y="1"/>
                    <a:pt x="1930" y="1"/>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960;p73">
              <a:extLst>
                <a:ext uri="{FF2B5EF4-FFF2-40B4-BE49-F238E27FC236}">
                  <a16:creationId xmlns:a16="http://schemas.microsoft.com/office/drawing/2014/main" xmlns="" id="{6BB1B060-1C7C-4335-AA0E-F2D896921A7F}"/>
                </a:ext>
              </a:extLst>
            </p:cNvPr>
            <p:cNvSpPr/>
            <p:nvPr/>
          </p:nvSpPr>
          <p:spPr>
            <a:xfrm>
              <a:off x="873898" y="1737145"/>
              <a:ext cx="218371" cy="128689"/>
            </a:xfrm>
            <a:custGeom>
              <a:avLst/>
              <a:gdLst/>
              <a:ahLst/>
              <a:cxnLst/>
              <a:rect l="l" t="t" r="r" b="b"/>
              <a:pathLst>
                <a:path w="8330" h="4909" extrusionOk="0">
                  <a:moveTo>
                    <a:pt x="2945" y="1"/>
                  </a:moveTo>
                  <a:lnTo>
                    <a:pt x="2945" y="1084"/>
                  </a:lnTo>
                  <a:cubicBezTo>
                    <a:pt x="2931" y="1271"/>
                    <a:pt x="2830" y="1445"/>
                    <a:pt x="2642" y="1531"/>
                  </a:cubicBezTo>
                  <a:lnTo>
                    <a:pt x="578" y="2441"/>
                  </a:lnTo>
                  <a:cubicBezTo>
                    <a:pt x="231" y="2599"/>
                    <a:pt x="1" y="2946"/>
                    <a:pt x="1" y="3336"/>
                  </a:cubicBezTo>
                  <a:lnTo>
                    <a:pt x="1" y="4664"/>
                  </a:lnTo>
                  <a:cubicBezTo>
                    <a:pt x="1" y="4794"/>
                    <a:pt x="102" y="4909"/>
                    <a:pt x="246" y="4909"/>
                  </a:cubicBezTo>
                  <a:lnTo>
                    <a:pt x="8084" y="4909"/>
                  </a:lnTo>
                  <a:cubicBezTo>
                    <a:pt x="8214" y="4909"/>
                    <a:pt x="8330" y="4794"/>
                    <a:pt x="8330" y="4664"/>
                  </a:cubicBezTo>
                  <a:lnTo>
                    <a:pt x="8330" y="3350"/>
                  </a:lnTo>
                  <a:cubicBezTo>
                    <a:pt x="8330" y="2960"/>
                    <a:pt x="8099" y="2599"/>
                    <a:pt x="7752" y="2441"/>
                  </a:cubicBezTo>
                  <a:lnTo>
                    <a:pt x="5688" y="1531"/>
                  </a:lnTo>
                  <a:cubicBezTo>
                    <a:pt x="5500" y="1445"/>
                    <a:pt x="5385" y="1271"/>
                    <a:pt x="5385" y="1084"/>
                  </a:cubicBezTo>
                  <a:lnTo>
                    <a:pt x="5385" y="1"/>
                  </a:lnTo>
                  <a:close/>
                </a:path>
              </a:pathLst>
            </a:custGeom>
            <a:solidFill>
              <a:srgbClr val="AA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961;p73">
              <a:extLst>
                <a:ext uri="{FF2B5EF4-FFF2-40B4-BE49-F238E27FC236}">
                  <a16:creationId xmlns:a16="http://schemas.microsoft.com/office/drawing/2014/main" xmlns="" id="{E6664C66-9BBD-487A-AC59-8319A4273B0F}"/>
                </a:ext>
              </a:extLst>
            </p:cNvPr>
            <p:cNvSpPr/>
            <p:nvPr/>
          </p:nvSpPr>
          <p:spPr>
            <a:xfrm>
              <a:off x="873898" y="1783702"/>
              <a:ext cx="218371" cy="82132"/>
            </a:xfrm>
            <a:custGeom>
              <a:avLst/>
              <a:gdLst/>
              <a:ahLst/>
              <a:cxnLst/>
              <a:rect l="l" t="t" r="r" b="b"/>
              <a:pathLst>
                <a:path w="8330" h="3133" extrusionOk="0">
                  <a:moveTo>
                    <a:pt x="2108" y="1"/>
                  </a:moveTo>
                  <a:lnTo>
                    <a:pt x="578" y="665"/>
                  </a:lnTo>
                  <a:cubicBezTo>
                    <a:pt x="231" y="823"/>
                    <a:pt x="1" y="1184"/>
                    <a:pt x="1" y="1574"/>
                  </a:cubicBezTo>
                  <a:lnTo>
                    <a:pt x="1" y="2888"/>
                  </a:lnTo>
                  <a:cubicBezTo>
                    <a:pt x="1" y="3018"/>
                    <a:pt x="102" y="3133"/>
                    <a:pt x="246" y="3133"/>
                  </a:cubicBezTo>
                  <a:lnTo>
                    <a:pt x="8084" y="3133"/>
                  </a:lnTo>
                  <a:cubicBezTo>
                    <a:pt x="8214" y="3133"/>
                    <a:pt x="8330" y="3018"/>
                    <a:pt x="8330" y="2888"/>
                  </a:cubicBezTo>
                  <a:lnTo>
                    <a:pt x="8330" y="1560"/>
                  </a:lnTo>
                  <a:cubicBezTo>
                    <a:pt x="8330" y="1170"/>
                    <a:pt x="8099" y="823"/>
                    <a:pt x="7752" y="665"/>
                  </a:cubicBezTo>
                  <a:lnTo>
                    <a:pt x="6222" y="1"/>
                  </a:lnTo>
                  <a:cubicBezTo>
                    <a:pt x="5861" y="946"/>
                    <a:pt x="5013" y="1419"/>
                    <a:pt x="4165" y="1419"/>
                  </a:cubicBezTo>
                  <a:cubicBezTo>
                    <a:pt x="3317" y="1419"/>
                    <a:pt x="2469" y="946"/>
                    <a:pt x="2108" y="1"/>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962;p73">
              <a:extLst>
                <a:ext uri="{FF2B5EF4-FFF2-40B4-BE49-F238E27FC236}">
                  <a16:creationId xmlns:a16="http://schemas.microsoft.com/office/drawing/2014/main" xmlns="" id="{B4053428-E087-4329-AD44-4711F67629ED}"/>
                </a:ext>
              </a:extLst>
            </p:cNvPr>
            <p:cNvSpPr/>
            <p:nvPr/>
          </p:nvSpPr>
          <p:spPr>
            <a:xfrm>
              <a:off x="951101" y="1737145"/>
              <a:ext cx="63965" cy="25769"/>
            </a:xfrm>
            <a:custGeom>
              <a:avLst/>
              <a:gdLst/>
              <a:ahLst/>
              <a:cxnLst/>
              <a:rect l="l" t="t" r="r" b="b"/>
              <a:pathLst>
                <a:path w="2440" h="983" extrusionOk="0">
                  <a:moveTo>
                    <a:pt x="0" y="1"/>
                  </a:moveTo>
                  <a:lnTo>
                    <a:pt x="0" y="723"/>
                  </a:lnTo>
                  <a:cubicBezTo>
                    <a:pt x="383" y="896"/>
                    <a:pt x="798" y="983"/>
                    <a:pt x="1215" y="983"/>
                  </a:cubicBezTo>
                  <a:cubicBezTo>
                    <a:pt x="1632" y="983"/>
                    <a:pt x="2050" y="896"/>
                    <a:pt x="2440" y="723"/>
                  </a:cubicBezTo>
                  <a:lnTo>
                    <a:pt x="2440" y="1"/>
                  </a:lnTo>
                  <a:close/>
                </a:path>
              </a:pathLst>
            </a:custGeom>
            <a:solidFill>
              <a:srgbClr val="94A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963;p73">
              <a:extLst>
                <a:ext uri="{FF2B5EF4-FFF2-40B4-BE49-F238E27FC236}">
                  <a16:creationId xmlns:a16="http://schemas.microsoft.com/office/drawing/2014/main" xmlns="" id="{EE5445B0-D964-48FA-8C6D-07FA352B9971}"/>
                </a:ext>
              </a:extLst>
            </p:cNvPr>
            <p:cNvSpPr/>
            <p:nvPr/>
          </p:nvSpPr>
          <p:spPr>
            <a:xfrm>
              <a:off x="918542" y="1629191"/>
              <a:ext cx="128689" cy="120982"/>
            </a:xfrm>
            <a:custGeom>
              <a:avLst/>
              <a:gdLst/>
              <a:ahLst/>
              <a:cxnLst/>
              <a:rect l="l" t="t" r="r" b="b"/>
              <a:pathLst>
                <a:path w="4909" h="4615" extrusionOk="0">
                  <a:moveTo>
                    <a:pt x="1805" y="0"/>
                  </a:moveTo>
                  <a:cubicBezTo>
                    <a:pt x="1617" y="0"/>
                    <a:pt x="1447" y="98"/>
                    <a:pt x="1358" y="265"/>
                  </a:cubicBezTo>
                  <a:cubicBezTo>
                    <a:pt x="1098" y="784"/>
                    <a:pt x="694" y="1217"/>
                    <a:pt x="217" y="1549"/>
                  </a:cubicBezTo>
                  <a:cubicBezTo>
                    <a:pt x="88" y="1636"/>
                    <a:pt x="1" y="1780"/>
                    <a:pt x="15" y="1939"/>
                  </a:cubicBezTo>
                  <a:lnTo>
                    <a:pt x="15" y="2084"/>
                  </a:lnTo>
                  <a:cubicBezTo>
                    <a:pt x="15" y="3383"/>
                    <a:pt x="997" y="4523"/>
                    <a:pt x="2296" y="4610"/>
                  </a:cubicBezTo>
                  <a:cubicBezTo>
                    <a:pt x="2348" y="4613"/>
                    <a:pt x="2400" y="4615"/>
                    <a:pt x="2451" y="4615"/>
                  </a:cubicBezTo>
                  <a:cubicBezTo>
                    <a:pt x="3797" y="4615"/>
                    <a:pt x="4909" y="3533"/>
                    <a:pt x="4909" y="2170"/>
                  </a:cubicBezTo>
                  <a:lnTo>
                    <a:pt x="4909" y="1737"/>
                  </a:lnTo>
                  <a:cubicBezTo>
                    <a:pt x="4909" y="1521"/>
                    <a:pt x="4822" y="1319"/>
                    <a:pt x="4664" y="1189"/>
                  </a:cubicBezTo>
                  <a:cubicBezTo>
                    <a:pt x="4274" y="842"/>
                    <a:pt x="3393" y="236"/>
                    <a:pt x="1878" y="5"/>
                  </a:cubicBezTo>
                  <a:cubicBezTo>
                    <a:pt x="1853" y="2"/>
                    <a:pt x="1829" y="0"/>
                    <a:pt x="1805" y="0"/>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964;p73">
              <a:extLst>
                <a:ext uri="{FF2B5EF4-FFF2-40B4-BE49-F238E27FC236}">
                  <a16:creationId xmlns:a16="http://schemas.microsoft.com/office/drawing/2014/main" xmlns="" id="{918F53F0-5C55-46CF-9703-A487A6FDDBBB}"/>
                </a:ext>
              </a:extLst>
            </p:cNvPr>
            <p:cNvSpPr/>
            <p:nvPr/>
          </p:nvSpPr>
          <p:spPr>
            <a:xfrm>
              <a:off x="918542" y="1629191"/>
              <a:ext cx="126042" cy="120484"/>
            </a:xfrm>
            <a:custGeom>
              <a:avLst/>
              <a:gdLst/>
              <a:ahLst/>
              <a:cxnLst/>
              <a:rect l="l" t="t" r="r" b="b"/>
              <a:pathLst>
                <a:path w="4808" h="4596" extrusionOk="0">
                  <a:moveTo>
                    <a:pt x="1805" y="0"/>
                  </a:moveTo>
                  <a:cubicBezTo>
                    <a:pt x="1617" y="0"/>
                    <a:pt x="1447" y="98"/>
                    <a:pt x="1358" y="265"/>
                  </a:cubicBezTo>
                  <a:cubicBezTo>
                    <a:pt x="1315" y="351"/>
                    <a:pt x="1257" y="452"/>
                    <a:pt x="1213" y="525"/>
                  </a:cubicBezTo>
                  <a:cubicBezTo>
                    <a:pt x="954" y="929"/>
                    <a:pt x="607" y="1275"/>
                    <a:pt x="217" y="1535"/>
                  </a:cubicBezTo>
                  <a:cubicBezTo>
                    <a:pt x="88" y="1636"/>
                    <a:pt x="15" y="1780"/>
                    <a:pt x="15" y="1939"/>
                  </a:cubicBezTo>
                  <a:lnTo>
                    <a:pt x="15" y="2084"/>
                  </a:lnTo>
                  <a:cubicBezTo>
                    <a:pt x="1" y="3339"/>
                    <a:pt x="910" y="4408"/>
                    <a:pt x="2166" y="4595"/>
                  </a:cubicBezTo>
                  <a:cubicBezTo>
                    <a:pt x="1719" y="4133"/>
                    <a:pt x="1473" y="3527"/>
                    <a:pt x="1488" y="2906"/>
                  </a:cubicBezTo>
                  <a:lnTo>
                    <a:pt x="1488" y="1362"/>
                  </a:lnTo>
                  <a:cubicBezTo>
                    <a:pt x="1473" y="1102"/>
                    <a:pt x="1675" y="900"/>
                    <a:pt x="1921" y="871"/>
                  </a:cubicBezTo>
                  <a:cubicBezTo>
                    <a:pt x="2104" y="852"/>
                    <a:pt x="2288" y="843"/>
                    <a:pt x="2472" y="843"/>
                  </a:cubicBezTo>
                  <a:cubicBezTo>
                    <a:pt x="3272" y="843"/>
                    <a:pt x="4069" y="1019"/>
                    <a:pt x="4808" y="1347"/>
                  </a:cubicBezTo>
                  <a:cubicBezTo>
                    <a:pt x="4765" y="1290"/>
                    <a:pt x="4721" y="1232"/>
                    <a:pt x="4664" y="1189"/>
                  </a:cubicBezTo>
                  <a:cubicBezTo>
                    <a:pt x="4274" y="842"/>
                    <a:pt x="3393" y="236"/>
                    <a:pt x="1878" y="5"/>
                  </a:cubicBezTo>
                  <a:cubicBezTo>
                    <a:pt x="1853" y="2"/>
                    <a:pt x="1829" y="0"/>
                    <a:pt x="1805" y="0"/>
                  </a:cubicBezTo>
                  <a:close/>
                </a:path>
              </a:pathLst>
            </a:custGeom>
            <a:solidFill>
              <a:srgbClr val="AA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65;p73">
              <a:extLst>
                <a:ext uri="{FF2B5EF4-FFF2-40B4-BE49-F238E27FC236}">
                  <a16:creationId xmlns:a16="http://schemas.microsoft.com/office/drawing/2014/main" xmlns="" id="{A0D3A9CD-FA48-46C9-A44F-CF91B8217F6F}"/>
                </a:ext>
              </a:extLst>
            </p:cNvPr>
            <p:cNvSpPr/>
            <p:nvPr/>
          </p:nvSpPr>
          <p:spPr>
            <a:xfrm>
              <a:off x="873898" y="1804884"/>
              <a:ext cx="45064" cy="60950"/>
            </a:xfrm>
            <a:custGeom>
              <a:avLst/>
              <a:gdLst/>
              <a:ahLst/>
              <a:cxnLst/>
              <a:rect l="l" t="t" r="r" b="b"/>
              <a:pathLst>
                <a:path w="1719" h="2325" extrusionOk="0">
                  <a:moveTo>
                    <a:pt x="361" y="1"/>
                  </a:moveTo>
                  <a:cubicBezTo>
                    <a:pt x="130" y="174"/>
                    <a:pt x="1" y="463"/>
                    <a:pt x="1" y="752"/>
                  </a:cubicBezTo>
                  <a:lnTo>
                    <a:pt x="1" y="2080"/>
                  </a:lnTo>
                  <a:cubicBezTo>
                    <a:pt x="1" y="2210"/>
                    <a:pt x="116" y="2325"/>
                    <a:pt x="246" y="2325"/>
                  </a:cubicBezTo>
                  <a:lnTo>
                    <a:pt x="1718" y="2325"/>
                  </a:lnTo>
                  <a:lnTo>
                    <a:pt x="1718" y="1647"/>
                  </a:lnTo>
                  <a:cubicBezTo>
                    <a:pt x="1718" y="1444"/>
                    <a:pt x="1632" y="1257"/>
                    <a:pt x="1502" y="1127"/>
                  </a:cubicBezTo>
                  <a:lnTo>
                    <a:pt x="361" y="1"/>
                  </a:lnTo>
                  <a:close/>
                </a:path>
              </a:pathLst>
            </a:custGeom>
            <a:solidFill>
              <a:srgbClr val="A9B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966;p73">
              <a:extLst>
                <a:ext uri="{FF2B5EF4-FFF2-40B4-BE49-F238E27FC236}">
                  <a16:creationId xmlns:a16="http://schemas.microsoft.com/office/drawing/2014/main" xmlns="" id="{163F1E21-3C2C-4AF9-938E-803C6941FA04}"/>
                </a:ext>
              </a:extLst>
            </p:cNvPr>
            <p:cNvSpPr/>
            <p:nvPr/>
          </p:nvSpPr>
          <p:spPr>
            <a:xfrm>
              <a:off x="1047205" y="1804884"/>
              <a:ext cx="45064" cy="60950"/>
            </a:xfrm>
            <a:custGeom>
              <a:avLst/>
              <a:gdLst/>
              <a:ahLst/>
              <a:cxnLst/>
              <a:rect l="l" t="t" r="r" b="b"/>
              <a:pathLst>
                <a:path w="1719" h="2325" extrusionOk="0">
                  <a:moveTo>
                    <a:pt x="1358" y="1"/>
                  </a:moveTo>
                  <a:lnTo>
                    <a:pt x="218" y="1127"/>
                  </a:lnTo>
                  <a:cubicBezTo>
                    <a:pt x="73" y="1271"/>
                    <a:pt x="1" y="1459"/>
                    <a:pt x="1" y="1647"/>
                  </a:cubicBezTo>
                  <a:lnTo>
                    <a:pt x="1" y="2325"/>
                  </a:lnTo>
                  <a:lnTo>
                    <a:pt x="1473" y="2325"/>
                  </a:lnTo>
                  <a:cubicBezTo>
                    <a:pt x="1603" y="2325"/>
                    <a:pt x="1719" y="2210"/>
                    <a:pt x="1719" y="2080"/>
                  </a:cubicBezTo>
                  <a:lnTo>
                    <a:pt x="1719" y="752"/>
                  </a:lnTo>
                  <a:cubicBezTo>
                    <a:pt x="1719" y="463"/>
                    <a:pt x="1574" y="174"/>
                    <a:pt x="1358" y="1"/>
                  </a:cubicBezTo>
                  <a:close/>
                </a:path>
              </a:pathLst>
            </a:custGeom>
            <a:solidFill>
              <a:srgbClr val="A9B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967;p73">
              <a:extLst>
                <a:ext uri="{FF2B5EF4-FFF2-40B4-BE49-F238E27FC236}">
                  <a16:creationId xmlns:a16="http://schemas.microsoft.com/office/drawing/2014/main" xmlns="" id="{D7943769-0A08-4AA3-A714-179C971E2248}"/>
                </a:ext>
              </a:extLst>
            </p:cNvPr>
            <p:cNvSpPr/>
            <p:nvPr/>
          </p:nvSpPr>
          <p:spPr>
            <a:xfrm>
              <a:off x="1092243" y="1531671"/>
              <a:ext cx="179782" cy="188224"/>
            </a:xfrm>
            <a:custGeom>
              <a:avLst/>
              <a:gdLst/>
              <a:ahLst/>
              <a:cxnLst/>
              <a:rect l="l" t="t" r="r" b="b"/>
              <a:pathLst>
                <a:path w="6858" h="7180" extrusionOk="0">
                  <a:moveTo>
                    <a:pt x="737" y="1"/>
                  </a:moveTo>
                  <a:cubicBezTo>
                    <a:pt x="333" y="1"/>
                    <a:pt x="1" y="333"/>
                    <a:pt x="1" y="737"/>
                  </a:cubicBezTo>
                  <a:lnTo>
                    <a:pt x="1" y="4663"/>
                  </a:lnTo>
                  <a:cubicBezTo>
                    <a:pt x="1" y="5067"/>
                    <a:pt x="333" y="5399"/>
                    <a:pt x="737" y="5399"/>
                  </a:cubicBezTo>
                  <a:lnTo>
                    <a:pt x="1473" y="5399"/>
                  </a:lnTo>
                  <a:lnTo>
                    <a:pt x="1069" y="7031"/>
                  </a:lnTo>
                  <a:cubicBezTo>
                    <a:pt x="1047" y="7109"/>
                    <a:pt x="1111" y="7179"/>
                    <a:pt x="1189" y="7179"/>
                  </a:cubicBezTo>
                  <a:cubicBezTo>
                    <a:pt x="1211" y="7179"/>
                    <a:pt x="1234" y="7173"/>
                    <a:pt x="1257" y="7161"/>
                  </a:cubicBezTo>
                  <a:lnTo>
                    <a:pt x="3682" y="5399"/>
                  </a:lnTo>
                  <a:lnTo>
                    <a:pt x="6121" y="5399"/>
                  </a:lnTo>
                  <a:cubicBezTo>
                    <a:pt x="6526" y="5399"/>
                    <a:pt x="6858" y="5067"/>
                    <a:pt x="6858" y="4663"/>
                  </a:cubicBezTo>
                  <a:lnTo>
                    <a:pt x="6858" y="737"/>
                  </a:lnTo>
                  <a:cubicBezTo>
                    <a:pt x="6858" y="333"/>
                    <a:pt x="6540" y="1"/>
                    <a:pt x="6121" y="1"/>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968;p73">
              <a:extLst>
                <a:ext uri="{FF2B5EF4-FFF2-40B4-BE49-F238E27FC236}">
                  <a16:creationId xmlns:a16="http://schemas.microsoft.com/office/drawing/2014/main" xmlns="" id="{02B723E1-958A-4883-B8BC-4CEA470E97FB}"/>
                </a:ext>
              </a:extLst>
            </p:cNvPr>
            <p:cNvSpPr/>
            <p:nvPr/>
          </p:nvSpPr>
          <p:spPr>
            <a:xfrm>
              <a:off x="1117986" y="1531671"/>
              <a:ext cx="141168" cy="96497"/>
            </a:xfrm>
            <a:custGeom>
              <a:avLst/>
              <a:gdLst/>
              <a:ahLst/>
              <a:cxnLst/>
              <a:rect l="l" t="t" r="r" b="b"/>
              <a:pathLst>
                <a:path w="5385" h="3681" extrusionOk="0">
                  <a:moveTo>
                    <a:pt x="332" y="1"/>
                  </a:moveTo>
                  <a:cubicBezTo>
                    <a:pt x="116" y="376"/>
                    <a:pt x="0" y="795"/>
                    <a:pt x="0" y="1228"/>
                  </a:cubicBezTo>
                  <a:cubicBezTo>
                    <a:pt x="0" y="2620"/>
                    <a:pt x="1135" y="3681"/>
                    <a:pt x="2446" y="3681"/>
                  </a:cubicBezTo>
                  <a:cubicBezTo>
                    <a:pt x="2658" y="3681"/>
                    <a:pt x="2873" y="3653"/>
                    <a:pt x="3090" y="3595"/>
                  </a:cubicBezTo>
                  <a:cubicBezTo>
                    <a:pt x="4634" y="3176"/>
                    <a:pt x="5385" y="1401"/>
                    <a:pt x="4576" y="1"/>
                  </a:cubicBezTo>
                  <a:close/>
                </a:path>
              </a:pathLst>
            </a:custGeom>
            <a:solidFill>
              <a:srgbClr val="F6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969;p73">
              <a:extLst>
                <a:ext uri="{FF2B5EF4-FFF2-40B4-BE49-F238E27FC236}">
                  <a16:creationId xmlns:a16="http://schemas.microsoft.com/office/drawing/2014/main" xmlns="" id="{DD329015-A95C-4978-8DEA-528DD8A163AB}"/>
                </a:ext>
              </a:extLst>
            </p:cNvPr>
            <p:cNvSpPr/>
            <p:nvPr/>
          </p:nvSpPr>
          <p:spPr>
            <a:xfrm>
              <a:off x="1175501" y="1628064"/>
              <a:ext cx="13265" cy="25874"/>
            </a:xfrm>
            <a:custGeom>
              <a:avLst/>
              <a:gdLst/>
              <a:ahLst/>
              <a:cxnLst/>
              <a:rect l="l" t="t" r="r" b="b"/>
              <a:pathLst>
                <a:path w="506" h="987" extrusionOk="0">
                  <a:moveTo>
                    <a:pt x="260" y="1"/>
                  </a:moveTo>
                  <a:cubicBezTo>
                    <a:pt x="138" y="1"/>
                    <a:pt x="15" y="84"/>
                    <a:pt x="15" y="250"/>
                  </a:cubicBezTo>
                  <a:lnTo>
                    <a:pt x="15" y="741"/>
                  </a:lnTo>
                  <a:cubicBezTo>
                    <a:pt x="1" y="871"/>
                    <a:pt x="116" y="986"/>
                    <a:pt x="260" y="986"/>
                  </a:cubicBezTo>
                  <a:cubicBezTo>
                    <a:pt x="390" y="986"/>
                    <a:pt x="491" y="871"/>
                    <a:pt x="506" y="741"/>
                  </a:cubicBezTo>
                  <a:lnTo>
                    <a:pt x="506" y="250"/>
                  </a:lnTo>
                  <a:cubicBezTo>
                    <a:pt x="506" y="84"/>
                    <a:pt x="383" y="1"/>
                    <a:pt x="260" y="1"/>
                  </a:cubicBezTo>
                  <a:close/>
                </a:path>
              </a:pathLst>
            </a:custGeom>
            <a:solidFill>
              <a:srgbClr val="7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970;p73">
              <a:extLst>
                <a:ext uri="{FF2B5EF4-FFF2-40B4-BE49-F238E27FC236}">
                  <a16:creationId xmlns:a16="http://schemas.microsoft.com/office/drawing/2014/main" xmlns="" id="{2A988F8E-0DF2-4123-B2FC-994308A59896}"/>
                </a:ext>
              </a:extLst>
            </p:cNvPr>
            <p:cNvSpPr/>
            <p:nvPr/>
          </p:nvSpPr>
          <p:spPr>
            <a:xfrm>
              <a:off x="1130857" y="1512377"/>
              <a:ext cx="102579" cy="102946"/>
            </a:xfrm>
            <a:custGeom>
              <a:avLst/>
              <a:gdLst/>
              <a:ahLst/>
              <a:cxnLst/>
              <a:rect l="l" t="t" r="r" b="b"/>
              <a:pathLst>
                <a:path w="3913" h="3927" extrusionOk="0">
                  <a:moveTo>
                    <a:pt x="1963" y="0"/>
                  </a:moveTo>
                  <a:cubicBezTo>
                    <a:pt x="881" y="0"/>
                    <a:pt x="0" y="881"/>
                    <a:pt x="0" y="1964"/>
                  </a:cubicBezTo>
                  <a:cubicBezTo>
                    <a:pt x="0" y="3046"/>
                    <a:pt x="881" y="3927"/>
                    <a:pt x="1963" y="3927"/>
                  </a:cubicBezTo>
                  <a:cubicBezTo>
                    <a:pt x="3046" y="3927"/>
                    <a:pt x="3912" y="3046"/>
                    <a:pt x="3912" y="1964"/>
                  </a:cubicBezTo>
                  <a:cubicBezTo>
                    <a:pt x="3912" y="881"/>
                    <a:pt x="3046" y="0"/>
                    <a:pt x="1963" y="0"/>
                  </a:cubicBezTo>
                  <a:close/>
                </a:path>
              </a:pathLst>
            </a:custGeom>
            <a:solidFill>
              <a:srgbClr val="A9B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971;p73">
              <a:extLst>
                <a:ext uri="{FF2B5EF4-FFF2-40B4-BE49-F238E27FC236}">
                  <a16:creationId xmlns:a16="http://schemas.microsoft.com/office/drawing/2014/main" xmlns="" id="{93CC1842-9A45-4597-9B54-2D90AC4ACE78}"/>
                </a:ext>
              </a:extLst>
            </p:cNvPr>
            <p:cNvSpPr/>
            <p:nvPr/>
          </p:nvSpPr>
          <p:spPr>
            <a:xfrm>
              <a:off x="1143729" y="1525249"/>
              <a:ext cx="77203" cy="77203"/>
            </a:xfrm>
            <a:custGeom>
              <a:avLst/>
              <a:gdLst/>
              <a:ahLst/>
              <a:cxnLst/>
              <a:rect l="l" t="t" r="r" b="b"/>
              <a:pathLst>
                <a:path w="2945" h="2945" extrusionOk="0">
                  <a:moveTo>
                    <a:pt x="1472" y="0"/>
                  </a:moveTo>
                  <a:cubicBezTo>
                    <a:pt x="650" y="0"/>
                    <a:pt x="0" y="664"/>
                    <a:pt x="0" y="1473"/>
                  </a:cubicBezTo>
                  <a:cubicBezTo>
                    <a:pt x="0" y="2281"/>
                    <a:pt x="650" y="2945"/>
                    <a:pt x="1472" y="2945"/>
                  </a:cubicBezTo>
                  <a:cubicBezTo>
                    <a:pt x="2281" y="2945"/>
                    <a:pt x="2945" y="2281"/>
                    <a:pt x="2945" y="1473"/>
                  </a:cubicBezTo>
                  <a:cubicBezTo>
                    <a:pt x="2945" y="664"/>
                    <a:pt x="2281" y="0"/>
                    <a:pt x="1472" y="0"/>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972;p73">
              <a:extLst>
                <a:ext uri="{FF2B5EF4-FFF2-40B4-BE49-F238E27FC236}">
                  <a16:creationId xmlns:a16="http://schemas.microsoft.com/office/drawing/2014/main" xmlns="" id="{0D638D15-FEF9-4325-AC29-E678551532D1}"/>
                </a:ext>
              </a:extLst>
            </p:cNvPr>
            <p:cNvSpPr/>
            <p:nvPr/>
          </p:nvSpPr>
          <p:spPr>
            <a:xfrm>
              <a:off x="1155919" y="1557257"/>
              <a:ext cx="52535" cy="58066"/>
            </a:xfrm>
            <a:custGeom>
              <a:avLst/>
              <a:gdLst/>
              <a:ahLst/>
              <a:cxnLst/>
              <a:rect l="l" t="t" r="r" b="b"/>
              <a:pathLst>
                <a:path w="2004" h="2215" extrusionOk="0">
                  <a:moveTo>
                    <a:pt x="1736" y="1"/>
                  </a:moveTo>
                  <a:cubicBezTo>
                    <a:pt x="1625" y="1"/>
                    <a:pt x="1523" y="81"/>
                    <a:pt x="1498" y="194"/>
                  </a:cubicBezTo>
                  <a:lnTo>
                    <a:pt x="1484" y="237"/>
                  </a:lnTo>
                  <a:lnTo>
                    <a:pt x="517" y="237"/>
                  </a:lnTo>
                  <a:lnTo>
                    <a:pt x="502" y="194"/>
                  </a:lnTo>
                  <a:cubicBezTo>
                    <a:pt x="466" y="67"/>
                    <a:pt x="369" y="11"/>
                    <a:pt x="271" y="11"/>
                  </a:cubicBezTo>
                  <a:cubicBezTo>
                    <a:pt x="136" y="11"/>
                    <a:pt x="1" y="119"/>
                    <a:pt x="26" y="295"/>
                  </a:cubicBezTo>
                  <a:lnTo>
                    <a:pt x="430" y="2128"/>
                  </a:lnTo>
                  <a:cubicBezTo>
                    <a:pt x="603" y="2171"/>
                    <a:pt x="776" y="2200"/>
                    <a:pt x="950" y="2200"/>
                  </a:cubicBezTo>
                  <a:lnTo>
                    <a:pt x="632" y="742"/>
                  </a:lnTo>
                  <a:lnTo>
                    <a:pt x="1383" y="742"/>
                  </a:lnTo>
                  <a:lnTo>
                    <a:pt x="1051" y="2215"/>
                  </a:lnTo>
                  <a:cubicBezTo>
                    <a:pt x="1224" y="2200"/>
                    <a:pt x="1397" y="2171"/>
                    <a:pt x="1570" y="2128"/>
                  </a:cubicBezTo>
                  <a:lnTo>
                    <a:pt x="1975" y="309"/>
                  </a:lnTo>
                  <a:cubicBezTo>
                    <a:pt x="2003" y="165"/>
                    <a:pt x="1917" y="35"/>
                    <a:pt x="1787" y="6"/>
                  </a:cubicBezTo>
                  <a:cubicBezTo>
                    <a:pt x="1770" y="2"/>
                    <a:pt x="1753" y="1"/>
                    <a:pt x="1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973;p73">
              <a:extLst>
                <a:ext uri="{FF2B5EF4-FFF2-40B4-BE49-F238E27FC236}">
                  <a16:creationId xmlns:a16="http://schemas.microsoft.com/office/drawing/2014/main" xmlns="" id="{B4767ED4-3E08-4F84-8623-6A91820B6021}"/>
                </a:ext>
              </a:extLst>
            </p:cNvPr>
            <p:cNvSpPr/>
            <p:nvPr/>
          </p:nvSpPr>
          <p:spPr>
            <a:xfrm>
              <a:off x="1163023" y="1611522"/>
              <a:ext cx="38615" cy="29544"/>
            </a:xfrm>
            <a:custGeom>
              <a:avLst/>
              <a:gdLst/>
              <a:ahLst/>
              <a:cxnLst/>
              <a:rect l="l" t="t" r="r" b="b"/>
              <a:pathLst>
                <a:path w="1473" h="1127" extrusionOk="0">
                  <a:moveTo>
                    <a:pt x="0" y="0"/>
                  </a:moveTo>
                  <a:lnTo>
                    <a:pt x="0" y="881"/>
                  </a:lnTo>
                  <a:cubicBezTo>
                    <a:pt x="0" y="1011"/>
                    <a:pt x="101" y="1126"/>
                    <a:pt x="246" y="1126"/>
                  </a:cubicBezTo>
                  <a:lnTo>
                    <a:pt x="1227" y="1126"/>
                  </a:lnTo>
                  <a:cubicBezTo>
                    <a:pt x="1357" y="1126"/>
                    <a:pt x="1473" y="1011"/>
                    <a:pt x="1473" y="881"/>
                  </a:cubicBezTo>
                  <a:lnTo>
                    <a:pt x="1473" y="0"/>
                  </a:ln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974;p73">
              <a:extLst>
                <a:ext uri="{FF2B5EF4-FFF2-40B4-BE49-F238E27FC236}">
                  <a16:creationId xmlns:a16="http://schemas.microsoft.com/office/drawing/2014/main" xmlns="" id="{CBF018E5-BC95-45EE-B1A4-DC5022A0E193}"/>
                </a:ext>
              </a:extLst>
            </p:cNvPr>
            <p:cNvSpPr/>
            <p:nvPr/>
          </p:nvSpPr>
          <p:spPr>
            <a:xfrm>
              <a:off x="1163023" y="1611522"/>
              <a:ext cx="19320" cy="29544"/>
            </a:xfrm>
            <a:custGeom>
              <a:avLst/>
              <a:gdLst/>
              <a:ahLst/>
              <a:cxnLst/>
              <a:rect l="l" t="t" r="r" b="b"/>
              <a:pathLst>
                <a:path w="737" h="1127" extrusionOk="0">
                  <a:moveTo>
                    <a:pt x="0" y="0"/>
                  </a:moveTo>
                  <a:lnTo>
                    <a:pt x="0" y="881"/>
                  </a:lnTo>
                  <a:cubicBezTo>
                    <a:pt x="0" y="1011"/>
                    <a:pt x="101" y="1126"/>
                    <a:pt x="246" y="1126"/>
                  </a:cubicBezTo>
                  <a:lnTo>
                    <a:pt x="736" y="1126"/>
                  </a:lnTo>
                  <a:cubicBezTo>
                    <a:pt x="592" y="1126"/>
                    <a:pt x="477" y="1011"/>
                    <a:pt x="491" y="881"/>
                  </a:cubicBezTo>
                  <a:lnTo>
                    <a:pt x="491" y="0"/>
                  </a:lnTo>
                  <a:close/>
                </a:path>
              </a:pathLst>
            </a:custGeom>
            <a:solidFill>
              <a:srgbClr val="7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3164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406A11-AA0B-4163-ABFC-147B55A7E0CD}"/>
              </a:ext>
            </a:extLst>
          </p:cNvPr>
          <p:cNvSpPr>
            <a:spLocks noGrp="1"/>
          </p:cNvSpPr>
          <p:nvPr>
            <p:ph type="title"/>
          </p:nvPr>
        </p:nvSpPr>
        <p:spPr>
          <a:xfrm>
            <a:off x="252919" y="4002833"/>
            <a:ext cx="2947482" cy="1722187"/>
          </a:xfrm>
        </p:spPr>
        <p:txBody>
          <a:bodyPr/>
          <a:lstStyle/>
          <a:p>
            <a:r>
              <a:rPr lang="sr-Cyrl-RS" b="1" dirty="0"/>
              <a:t>Учионица 125 и </a:t>
            </a:r>
            <a:r>
              <a:rPr lang="sr-Latn-RS" b="1" dirty="0"/>
              <a:t>Moodle </a:t>
            </a:r>
            <a:r>
              <a:rPr lang="sr-Cyrl-RS" b="1" dirty="0"/>
              <a:t>платформа</a:t>
            </a:r>
            <a:endParaRPr lang="en-US" b="1" dirty="0"/>
          </a:p>
        </p:txBody>
      </p:sp>
      <p:pic>
        <p:nvPicPr>
          <p:cNvPr id="7" name="Picture 6">
            <a:extLst>
              <a:ext uri="{FF2B5EF4-FFF2-40B4-BE49-F238E27FC236}">
                <a16:creationId xmlns:a16="http://schemas.microsoft.com/office/drawing/2014/main" xmlns="" id="{8A1C697D-0C6F-4173-9B9E-E39E8378C6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3040" y="393481"/>
            <a:ext cx="2403022" cy="3204029"/>
          </a:xfrm>
          <a:prstGeom prst="rect">
            <a:avLst/>
          </a:prstGeom>
        </p:spPr>
      </p:pic>
      <p:pic>
        <p:nvPicPr>
          <p:cNvPr id="8" name="Content Placeholder 10">
            <a:extLst>
              <a:ext uri="{FF2B5EF4-FFF2-40B4-BE49-F238E27FC236}">
                <a16:creationId xmlns:a16="http://schemas.microsoft.com/office/drawing/2014/main" xmlns="" id="{E56858D7-FD36-4CC6-9B17-6E0203453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938" y="230756"/>
            <a:ext cx="6274632" cy="3529481"/>
          </a:xfrm>
          <a:prstGeom prst="rect">
            <a:avLst/>
          </a:prstGeom>
        </p:spPr>
      </p:pic>
      <p:pic>
        <p:nvPicPr>
          <p:cNvPr id="9" name="Picture 8">
            <a:extLst>
              <a:ext uri="{FF2B5EF4-FFF2-40B4-BE49-F238E27FC236}">
                <a16:creationId xmlns:a16="http://schemas.microsoft.com/office/drawing/2014/main" xmlns="" id="{68D8DA86-DD5D-414B-9FE8-2FC419614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1101" y="3316911"/>
            <a:ext cx="5609052" cy="3541089"/>
          </a:xfrm>
          <a:prstGeom prst="rect">
            <a:avLst/>
          </a:prstGeom>
        </p:spPr>
      </p:pic>
    </p:spTree>
    <p:extLst>
      <p:ext uri="{BB962C8B-B14F-4D97-AF65-F5344CB8AC3E}">
        <p14:creationId xmlns:p14="http://schemas.microsoft.com/office/powerpoint/2010/main" val="1201411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2DA91-E668-447A-A9E6-AF31CE99BF82}"/>
              </a:ext>
            </a:extLst>
          </p:cNvPr>
          <p:cNvSpPr>
            <a:spLocks noGrp="1"/>
          </p:cNvSpPr>
          <p:nvPr>
            <p:ph type="title"/>
          </p:nvPr>
        </p:nvSpPr>
        <p:spPr>
          <a:xfrm>
            <a:off x="443015" y="1310876"/>
            <a:ext cx="2947482" cy="4601183"/>
          </a:xfrm>
        </p:spPr>
        <p:txBody>
          <a:bodyPr/>
          <a:lstStyle/>
          <a:p>
            <a:r>
              <a:rPr lang="sr-Cyrl-RS" b="1" dirty="0"/>
              <a:t>Додатне активности</a:t>
            </a:r>
            <a:endParaRPr lang="en-US" b="1" dirty="0"/>
          </a:p>
        </p:txBody>
      </p:sp>
      <p:sp>
        <p:nvSpPr>
          <p:cNvPr id="3" name="Content Placeholder 2">
            <a:extLst>
              <a:ext uri="{FF2B5EF4-FFF2-40B4-BE49-F238E27FC236}">
                <a16:creationId xmlns:a16="http://schemas.microsoft.com/office/drawing/2014/main" xmlns="" id="{729F09C4-A98B-422C-A2D8-3137C2C342C8}"/>
              </a:ext>
            </a:extLst>
          </p:cNvPr>
          <p:cNvSpPr>
            <a:spLocks noGrp="1"/>
          </p:cNvSpPr>
          <p:nvPr>
            <p:ph idx="1"/>
          </p:nvPr>
        </p:nvSpPr>
        <p:spPr>
          <a:xfrm>
            <a:off x="3836633" y="388684"/>
            <a:ext cx="7220873" cy="4484974"/>
          </a:xfrm>
        </p:spPr>
        <p:txBody>
          <a:bodyPr>
            <a:normAutofit/>
          </a:bodyPr>
          <a:lstStyle/>
          <a:p>
            <a:r>
              <a:rPr lang="sr-Cyrl-RS" dirty="0">
                <a:solidFill>
                  <a:srgbClr val="002060"/>
                </a:solidFill>
                <a:latin typeface="Calibri" panose="020F0502020204030204" pitchFamily="34" charset="0"/>
                <a:cs typeface="Calibri" panose="020F0502020204030204" pitchFamily="34" charset="0"/>
              </a:rPr>
              <a:t>Наши студенти, поред богатог знања из области грчког језика, књижевности и културе добијају прилику да развију своја интересовања и таленте на разне начине. </a:t>
            </a:r>
          </a:p>
          <a:p>
            <a:r>
              <a:rPr lang="sr-Cyrl-RS" dirty="0">
                <a:solidFill>
                  <a:srgbClr val="002060"/>
                </a:solidFill>
                <a:latin typeface="Calibri" panose="020F0502020204030204" pitchFamily="34" charset="0"/>
                <a:cs typeface="Calibri" panose="020F0502020204030204" pitchFamily="34" charset="0"/>
              </a:rPr>
              <a:t>Студенти могу постати </a:t>
            </a:r>
            <a:r>
              <a:rPr lang="sr-Cyrl-RS" b="1" dirty="0">
                <a:solidFill>
                  <a:srgbClr val="002060"/>
                </a:solidFill>
                <a:latin typeface="Calibri" panose="020F0502020204030204" pitchFamily="34" charset="0"/>
                <a:cs typeface="Calibri" panose="020F0502020204030204" pitchFamily="34" charset="0"/>
              </a:rPr>
              <a:t>чланови хора</a:t>
            </a:r>
            <a:r>
              <a:rPr lang="sr-Cyrl-RS" dirty="0">
                <a:solidFill>
                  <a:srgbClr val="002060"/>
                </a:solidFill>
                <a:latin typeface="Calibri" panose="020F0502020204030204" pitchFamily="34" charset="0"/>
                <a:cs typeface="Calibri" panose="020F0502020204030204" pitchFamily="34" charset="0"/>
              </a:rPr>
              <a:t> и стећи увид у позната дела грчких композитора, као и сазнати много тога о грчкој традицији кроз учење </a:t>
            </a:r>
            <a:r>
              <a:rPr lang="sr-Cyrl-RS" b="1" dirty="0">
                <a:solidFill>
                  <a:srgbClr val="002060"/>
                </a:solidFill>
                <a:latin typeface="Calibri" panose="020F0502020204030204" pitchFamily="34" charset="0"/>
                <a:cs typeface="Calibri" panose="020F0502020204030204" pitchFamily="34" charset="0"/>
              </a:rPr>
              <a:t>традиционалних плесова</a:t>
            </a:r>
            <a:r>
              <a:rPr lang="sr-Cyrl-RS" dirty="0">
                <a:solidFill>
                  <a:srgbClr val="002060"/>
                </a:solidFill>
                <a:latin typeface="Calibri" panose="020F0502020204030204" pitchFamily="34" charset="0"/>
                <a:cs typeface="Calibri" panose="020F0502020204030204" pitchFamily="34" charset="0"/>
              </a:rPr>
              <a:t>.</a:t>
            </a:r>
          </a:p>
          <a:p>
            <a:r>
              <a:rPr lang="sr-Cyrl-RS" dirty="0">
                <a:solidFill>
                  <a:srgbClr val="002060"/>
                </a:solidFill>
                <a:latin typeface="Calibri" panose="020F0502020204030204" pitchFamily="34" charset="0"/>
                <a:cs typeface="Calibri" panose="020F0502020204030204" pitchFamily="34" charset="0"/>
              </a:rPr>
              <a:t>Такође, студенти неохеленистике су активни учесници прослава и културних манифестација које се организују на Филолошком факултету. Били су важан део догађаја као што су обележавање Дана грчког језика, Светског дана поезије или прославе поводом двеста година од Грчког устанка.</a:t>
            </a:r>
          </a:p>
        </p:txBody>
      </p:sp>
      <p:grpSp>
        <p:nvGrpSpPr>
          <p:cNvPr id="4" name="Google Shape;9504;p69">
            <a:extLst>
              <a:ext uri="{FF2B5EF4-FFF2-40B4-BE49-F238E27FC236}">
                <a16:creationId xmlns:a16="http://schemas.microsoft.com/office/drawing/2014/main" xmlns="" id="{1F68F3F9-5953-4804-BB7B-418A949BAC49}"/>
              </a:ext>
            </a:extLst>
          </p:cNvPr>
          <p:cNvGrpSpPr/>
          <p:nvPr/>
        </p:nvGrpSpPr>
        <p:grpSpPr>
          <a:xfrm>
            <a:off x="1044348" y="1769568"/>
            <a:ext cx="1360061" cy="1007331"/>
            <a:chOff x="6179074" y="3368726"/>
            <a:chExt cx="394609" cy="328749"/>
          </a:xfrm>
        </p:grpSpPr>
        <p:sp>
          <p:nvSpPr>
            <p:cNvPr id="5" name="Google Shape;9505;p69">
              <a:extLst>
                <a:ext uri="{FF2B5EF4-FFF2-40B4-BE49-F238E27FC236}">
                  <a16:creationId xmlns:a16="http://schemas.microsoft.com/office/drawing/2014/main" xmlns="" id="{F190F0F0-14BD-4CA8-9D06-4521B88313ED}"/>
                </a:ext>
              </a:extLst>
            </p:cNvPr>
            <p:cNvSpPr/>
            <p:nvPr/>
          </p:nvSpPr>
          <p:spPr>
            <a:xfrm>
              <a:off x="6363052"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506;p69">
              <a:extLst>
                <a:ext uri="{FF2B5EF4-FFF2-40B4-BE49-F238E27FC236}">
                  <a16:creationId xmlns:a16="http://schemas.microsoft.com/office/drawing/2014/main" xmlns="" id="{F186BF85-6212-455E-9F58-F243F313DD2D}"/>
                </a:ext>
              </a:extLst>
            </p:cNvPr>
            <p:cNvSpPr/>
            <p:nvPr/>
          </p:nvSpPr>
          <p:spPr>
            <a:xfrm>
              <a:off x="6361791"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72"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507;p69">
              <a:extLst>
                <a:ext uri="{FF2B5EF4-FFF2-40B4-BE49-F238E27FC236}">
                  <a16:creationId xmlns:a16="http://schemas.microsoft.com/office/drawing/2014/main" xmlns="" id="{726E78DE-7789-48E9-92E1-F919F2B41A15}"/>
                </a:ext>
              </a:extLst>
            </p:cNvPr>
            <p:cNvSpPr/>
            <p:nvPr/>
          </p:nvSpPr>
          <p:spPr>
            <a:xfrm>
              <a:off x="6336660" y="3442096"/>
              <a:ext cx="79174" cy="97556"/>
            </a:xfrm>
            <a:custGeom>
              <a:avLst/>
              <a:gdLst/>
              <a:ahLst/>
              <a:cxnLst/>
              <a:rect l="l" t="t" r="r" b="b"/>
              <a:pathLst>
                <a:path w="3015" h="3715" extrusionOk="0">
                  <a:moveTo>
                    <a:pt x="737" y="1"/>
                  </a:moveTo>
                  <a:lnTo>
                    <a:pt x="278" y="231"/>
                  </a:lnTo>
                  <a:cubicBezTo>
                    <a:pt x="115" y="317"/>
                    <a:pt x="10" y="489"/>
                    <a:pt x="10" y="680"/>
                  </a:cubicBezTo>
                  <a:lnTo>
                    <a:pt x="10" y="2135"/>
                  </a:lnTo>
                  <a:cubicBezTo>
                    <a:pt x="0" y="2681"/>
                    <a:pt x="163" y="3207"/>
                    <a:pt x="469" y="3657"/>
                  </a:cubicBezTo>
                  <a:lnTo>
                    <a:pt x="508" y="3714"/>
                  </a:lnTo>
                  <a:lnTo>
                    <a:pt x="2508" y="3714"/>
                  </a:lnTo>
                  <a:lnTo>
                    <a:pt x="2546" y="3657"/>
                  </a:lnTo>
                  <a:cubicBezTo>
                    <a:pt x="2852" y="3207"/>
                    <a:pt x="3015" y="2681"/>
                    <a:pt x="3005" y="2135"/>
                  </a:cubicBezTo>
                  <a:lnTo>
                    <a:pt x="3005" y="680"/>
                  </a:lnTo>
                  <a:cubicBezTo>
                    <a:pt x="3005" y="489"/>
                    <a:pt x="2900" y="317"/>
                    <a:pt x="2737" y="231"/>
                  </a:cubicBezTo>
                  <a:lnTo>
                    <a:pt x="2278" y="1"/>
                  </a:lnTo>
                  <a:cubicBezTo>
                    <a:pt x="2111" y="203"/>
                    <a:pt x="1603" y="212"/>
                    <a:pt x="1523" y="212"/>
                  </a:cubicBezTo>
                  <a:cubicBezTo>
                    <a:pt x="1516" y="212"/>
                    <a:pt x="1512" y="211"/>
                    <a:pt x="1512" y="211"/>
                  </a:cubicBezTo>
                  <a:cubicBezTo>
                    <a:pt x="1512" y="211"/>
                    <a:pt x="1509" y="212"/>
                    <a:pt x="1502" y="212"/>
                  </a:cubicBezTo>
                  <a:cubicBezTo>
                    <a:pt x="1420" y="212"/>
                    <a:pt x="905" y="203"/>
                    <a:pt x="73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508;p69">
              <a:extLst>
                <a:ext uri="{FF2B5EF4-FFF2-40B4-BE49-F238E27FC236}">
                  <a16:creationId xmlns:a16="http://schemas.microsoft.com/office/drawing/2014/main" xmlns="" id="{C498BE49-54A7-4C95-8BEF-6B49A377EAC2}"/>
                </a:ext>
              </a:extLst>
            </p:cNvPr>
            <p:cNvSpPr/>
            <p:nvPr/>
          </p:nvSpPr>
          <p:spPr>
            <a:xfrm>
              <a:off x="6349974"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509;p69">
              <a:extLst>
                <a:ext uri="{FF2B5EF4-FFF2-40B4-BE49-F238E27FC236}">
                  <a16:creationId xmlns:a16="http://schemas.microsoft.com/office/drawing/2014/main" xmlns="" id="{EE1FE4FF-E017-44D1-BFE6-6A686DFDC86A}"/>
                </a:ext>
              </a:extLst>
            </p:cNvPr>
            <p:cNvSpPr/>
            <p:nvPr/>
          </p:nvSpPr>
          <p:spPr>
            <a:xfrm>
              <a:off x="6336897" y="3452915"/>
              <a:ext cx="13104" cy="86973"/>
            </a:xfrm>
            <a:custGeom>
              <a:avLst/>
              <a:gdLst/>
              <a:ahLst/>
              <a:cxnLst/>
              <a:rect l="l" t="t" r="r" b="b"/>
              <a:pathLst>
                <a:path w="499" h="3312" extrusionOk="0">
                  <a:moveTo>
                    <a:pt x="77" y="0"/>
                  </a:moveTo>
                  <a:cubicBezTo>
                    <a:pt x="20" y="77"/>
                    <a:pt x="1" y="173"/>
                    <a:pt x="1" y="268"/>
                  </a:cubicBezTo>
                  <a:lnTo>
                    <a:pt x="1" y="1723"/>
                  </a:lnTo>
                  <a:cubicBezTo>
                    <a:pt x="1" y="2269"/>
                    <a:pt x="154" y="2795"/>
                    <a:pt x="460" y="3245"/>
                  </a:cubicBezTo>
                  <a:lnTo>
                    <a:pt x="499" y="3312"/>
                  </a:lnTo>
                  <a:lnTo>
                    <a:pt x="499" y="575"/>
                  </a:lnTo>
                  <a:cubicBezTo>
                    <a:pt x="499" y="412"/>
                    <a:pt x="422" y="268"/>
                    <a:pt x="298" y="173"/>
                  </a:cubicBezTo>
                  <a:lnTo>
                    <a:pt x="77" y="0"/>
                  </a:ln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510;p69">
              <a:extLst>
                <a:ext uri="{FF2B5EF4-FFF2-40B4-BE49-F238E27FC236}">
                  <a16:creationId xmlns:a16="http://schemas.microsoft.com/office/drawing/2014/main" xmlns="" id="{4FC63D27-8135-4F9C-AB66-1280771C0957}"/>
                </a:ext>
              </a:extLst>
            </p:cNvPr>
            <p:cNvSpPr/>
            <p:nvPr/>
          </p:nvSpPr>
          <p:spPr>
            <a:xfrm>
              <a:off x="6402494" y="3452915"/>
              <a:ext cx="13340" cy="86973"/>
            </a:xfrm>
            <a:custGeom>
              <a:avLst/>
              <a:gdLst/>
              <a:ahLst/>
              <a:cxnLst/>
              <a:rect l="l" t="t" r="r" b="b"/>
              <a:pathLst>
                <a:path w="508" h="3312" extrusionOk="0">
                  <a:moveTo>
                    <a:pt x="431" y="0"/>
                  </a:moveTo>
                  <a:lnTo>
                    <a:pt x="202" y="173"/>
                  </a:lnTo>
                  <a:cubicBezTo>
                    <a:pt x="77" y="268"/>
                    <a:pt x="1" y="412"/>
                    <a:pt x="1" y="575"/>
                  </a:cubicBezTo>
                  <a:lnTo>
                    <a:pt x="1" y="3312"/>
                  </a:lnTo>
                  <a:lnTo>
                    <a:pt x="39" y="3245"/>
                  </a:lnTo>
                  <a:cubicBezTo>
                    <a:pt x="345" y="2795"/>
                    <a:pt x="508" y="2269"/>
                    <a:pt x="508" y="1723"/>
                  </a:cubicBezTo>
                  <a:lnTo>
                    <a:pt x="508" y="268"/>
                  </a:lnTo>
                  <a:cubicBezTo>
                    <a:pt x="508" y="173"/>
                    <a:pt x="479" y="77"/>
                    <a:pt x="431" y="0"/>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511;p69">
              <a:extLst>
                <a:ext uri="{FF2B5EF4-FFF2-40B4-BE49-F238E27FC236}">
                  <a16:creationId xmlns:a16="http://schemas.microsoft.com/office/drawing/2014/main" xmlns="" id="{A4B3D656-7701-4776-8D49-636DC933B8D4}"/>
                </a:ext>
              </a:extLst>
            </p:cNvPr>
            <p:cNvSpPr/>
            <p:nvPr/>
          </p:nvSpPr>
          <p:spPr>
            <a:xfrm>
              <a:off x="6356014" y="3434691"/>
              <a:ext cx="40493" cy="105198"/>
            </a:xfrm>
            <a:custGeom>
              <a:avLst/>
              <a:gdLst/>
              <a:ahLst/>
              <a:cxnLst/>
              <a:rect l="l" t="t" r="r" b="b"/>
              <a:pathLst>
                <a:path w="1542" h="4006" extrusionOk="0">
                  <a:moveTo>
                    <a:pt x="254" y="1"/>
                  </a:moveTo>
                  <a:cubicBezTo>
                    <a:pt x="242" y="1"/>
                    <a:pt x="230" y="5"/>
                    <a:pt x="220" y="15"/>
                  </a:cubicBezTo>
                  <a:lnTo>
                    <a:pt x="0" y="283"/>
                  </a:lnTo>
                  <a:lnTo>
                    <a:pt x="345" y="704"/>
                  </a:lnTo>
                  <a:cubicBezTo>
                    <a:pt x="367" y="732"/>
                    <a:pt x="399" y="747"/>
                    <a:pt x="431" y="747"/>
                  </a:cubicBezTo>
                  <a:cubicBezTo>
                    <a:pt x="455" y="747"/>
                    <a:pt x="478" y="739"/>
                    <a:pt x="498" y="723"/>
                  </a:cubicBezTo>
                  <a:lnTo>
                    <a:pt x="651" y="599"/>
                  </a:lnTo>
                  <a:lnTo>
                    <a:pt x="651" y="4006"/>
                  </a:lnTo>
                  <a:lnTo>
                    <a:pt x="900" y="4006"/>
                  </a:lnTo>
                  <a:lnTo>
                    <a:pt x="900" y="599"/>
                  </a:lnTo>
                  <a:lnTo>
                    <a:pt x="1043" y="723"/>
                  </a:lnTo>
                  <a:cubicBezTo>
                    <a:pt x="1063" y="739"/>
                    <a:pt x="1088" y="747"/>
                    <a:pt x="1113" y="747"/>
                  </a:cubicBezTo>
                  <a:cubicBezTo>
                    <a:pt x="1149" y="747"/>
                    <a:pt x="1184" y="732"/>
                    <a:pt x="1206" y="704"/>
                  </a:cubicBezTo>
                  <a:lnTo>
                    <a:pt x="1541" y="283"/>
                  </a:lnTo>
                  <a:lnTo>
                    <a:pt x="1331" y="15"/>
                  </a:lnTo>
                  <a:cubicBezTo>
                    <a:pt x="1321" y="5"/>
                    <a:pt x="1309" y="1"/>
                    <a:pt x="1297" y="1"/>
                  </a:cubicBezTo>
                  <a:cubicBezTo>
                    <a:pt x="1285" y="1"/>
                    <a:pt x="1273" y="5"/>
                    <a:pt x="1264" y="15"/>
                  </a:cubicBezTo>
                  <a:lnTo>
                    <a:pt x="775" y="503"/>
                  </a:lnTo>
                  <a:lnTo>
                    <a:pt x="287" y="15"/>
                  </a:lnTo>
                  <a:cubicBezTo>
                    <a:pt x="278" y="5"/>
                    <a:pt x="266" y="1"/>
                    <a:pt x="254"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12;p69">
              <a:extLst>
                <a:ext uri="{FF2B5EF4-FFF2-40B4-BE49-F238E27FC236}">
                  <a16:creationId xmlns:a16="http://schemas.microsoft.com/office/drawing/2014/main" xmlns="" id="{2CB1EB0B-9601-487F-9AB5-56BFDC546D00}"/>
                </a:ext>
              </a:extLst>
            </p:cNvPr>
            <p:cNvSpPr/>
            <p:nvPr/>
          </p:nvSpPr>
          <p:spPr>
            <a:xfrm>
              <a:off x="6373109" y="3552913"/>
              <a:ext cx="6775" cy="98554"/>
            </a:xfrm>
            <a:custGeom>
              <a:avLst/>
              <a:gdLst/>
              <a:ahLst/>
              <a:cxnLst/>
              <a:rect l="l" t="t" r="r" b="b"/>
              <a:pathLst>
                <a:path w="258" h="3753" extrusionOk="0">
                  <a:moveTo>
                    <a:pt x="139" y="0"/>
                  </a:moveTo>
                  <a:cubicBezTo>
                    <a:pt x="134" y="0"/>
                    <a:pt x="129" y="1"/>
                    <a:pt x="124" y="1"/>
                  </a:cubicBezTo>
                  <a:cubicBezTo>
                    <a:pt x="57" y="1"/>
                    <a:pt x="0" y="49"/>
                    <a:pt x="0" y="116"/>
                  </a:cubicBezTo>
                  <a:lnTo>
                    <a:pt x="0" y="3753"/>
                  </a:lnTo>
                  <a:lnTo>
                    <a:pt x="249" y="3753"/>
                  </a:lnTo>
                  <a:lnTo>
                    <a:pt x="249" y="126"/>
                  </a:lnTo>
                  <a:cubicBezTo>
                    <a:pt x="258" y="55"/>
                    <a:pt x="201" y="0"/>
                    <a:pt x="139" y="0"/>
                  </a:cubicBez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513;p69">
              <a:extLst>
                <a:ext uri="{FF2B5EF4-FFF2-40B4-BE49-F238E27FC236}">
                  <a16:creationId xmlns:a16="http://schemas.microsoft.com/office/drawing/2014/main" xmlns="" id="{D8BA3FBE-993E-4B33-BBDB-48855ABAD3EE}"/>
                </a:ext>
              </a:extLst>
            </p:cNvPr>
            <p:cNvSpPr/>
            <p:nvPr/>
          </p:nvSpPr>
          <p:spPr>
            <a:xfrm>
              <a:off x="6349974" y="3368726"/>
              <a:ext cx="52546" cy="59321"/>
            </a:xfrm>
            <a:custGeom>
              <a:avLst/>
              <a:gdLst/>
              <a:ahLst/>
              <a:cxnLst/>
              <a:rect l="l" t="t" r="r" b="b"/>
              <a:pathLst>
                <a:path w="2001" h="2259" extrusionOk="0">
                  <a:moveTo>
                    <a:pt x="757" y="0"/>
                  </a:moveTo>
                  <a:cubicBezTo>
                    <a:pt x="336" y="0"/>
                    <a:pt x="1" y="335"/>
                    <a:pt x="1" y="756"/>
                  </a:cubicBezTo>
                  <a:lnTo>
                    <a:pt x="1" y="1254"/>
                  </a:lnTo>
                  <a:cubicBezTo>
                    <a:pt x="1"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514;p69">
              <a:extLst>
                <a:ext uri="{FF2B5EF4-FFF2-40B4-BE49-F238E27FC236}">
                  <a16:creationId xmlns:a16="http://schemas.microsoft.com/office/drawing/2014/main" xmlns="" id="{504BAC72-CA32-46CE-951D-0313279E04CE}"/>
                </a:ext>
              </a:extLst>
            </p:cNvPr>
            <p:cNvSpPr/>
            <p:nvPr/>
          </p:nvSpPr>
          <p:spPr>
            <a:xfrm>
              <a:off x="6349974" y="3368726"/>
              <a:ext cx="36213" cy="59269"/>
            </a:xfrm>
            <a:custGeom>
              <a:avLst/>
              <a:gdLst/>
              <a:ahLst/>
              <a:cxnLst/>
              <a:rect l="l" t="t" r="r" b="b"/>
              <a:pathLst>
                <a:path w="1379" h="2257" extrusionOk="0">
                  <a:moveTo>
                    <a:pt x="757" y="0"/>
                  </a:moveTo>
                  <a:cubicBezTo>
                    <a:pt x="345" y="0"/>
                    <a:pt x="1" y="335"/>
                    <a:pt x="10" y="756"/>
                  </a:cubicBezTo>
                  <a:lnTo>
                    <a:pt x="10" y="1254"/>
                  </a:lnTo>
                  <a:cubicBezTo>
                    <a:pt x="2" y="1828"/>
                    <a:pt x="478" y="2257"/>
                    <a:pt x="1005" y="2257"/>
                  </a:cubicBezTo>
                  <a:cubicBezTo>
                    <a:pt x="1129" y="2257"/>
                    <a:pt x="1255" y="2233"/>
                    <a:pt x="1379" y="2182"/>
                  </a:cubicBezTo>
                  <a:cubicBezTo>
                    <a:pt x="1005" y="2029"/>
                    <a:pt x="757" y="1666"/>
                    <a:pt x="757" y="1254"/>
                  </a:cubicBezTo>
                  <a:lnTo>
                    <a:pt x="757" y="756"/>
                  </a:lnTo>
                  <a:cubicBezTo>
                    <a:pt x="757" y="393"/>
                    <a:pt x="1015" y="77"/>
                    <a:pt x="1379" y="20"/>
                  </a:cubicBezTo>
                  <a:cubicBezTo>
                    <a:pt x="1340" y="10"/>
                    <a:pt x="1302" y="0"/>
                    <a:pt x="1254"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515;p69">
              <a:extLst>
                <a:ext uri="{FF2B5EF4-FFF2-40B4-BE49-F238E27FC236}">
                  <a16:creationId xmlns:a16="http://schemas.microsoft.com/office/drawing/2014/main" xmlns="" id="{0BC015FE-CFB2-422F-BFA5-4C54FC03D40E}"/>
                </a:ext>
              </a:extLst>
            </p:cNvPr>
            <p:cNvSpPr/>
            <p:nvPr/>
          </p:nvSpPr>
          <p:spPr>
            <a:xfrm>
              <a:off x="6349974" y="3368726"/>
              <a:ext cx="52546" cy="26418"/>
            </a:xfrm>
            <a:custGeom>
              <a:avLst/>
              <a:gdLst/>
              <a:ahLst/>
              <a:cxnLst/>
              <a:rect l="l" t="t" r="r" b="b"/>
              <a:pathLst>
                <a:path w="2001" h="1006" extrusionOk="0">
                  <a:moveTo>
                    <a:pt x="747" y="0"/>
                  </a:moveTo>
                  <a:cubicBezTo>
                    <a:pt x="336" y="0"/>
                    <a:pt x="1" y="335"/>
                    <a:pt x="1" y="756"/>
                  </a:cubicBezTo>
                  <a:cubicBezTo>
                    <a:pt x="1" y="756"/>
                    <a:pt x="75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16;p69">
              <a:extLst>
                <a:ext uri="{FF2B5EF4-FFF2-40B4-BE49-F238E27FC236}">
                  <a16:creationId xmlns:a16="http://schemas.microsoft.com/office/drawing/2014/main" xmlns="" id="{D9FE82D8-42D8-459D-BC63-F7918C78E905}"/>
                </a:ext>
              </a:extLst>
            </p:cNvPr>
            <p:cNvSpPr/>
            <p:nvPr/>
          </p:nvSpPr>
          <p:spPr>
            <a:xfrm>
              <a:off x="6349974" y="3368726"/>
              <a:ext cx="36213" cy="24159"/>
            </a:xfrm>
            <a:custGeom>
              <a:avLst/>
              <a:gdLst/>
              <a:ahLst/>
              <a:cxnLst/>
              <a:rect l="l" t="t" r="r" b="b"/>
              <a:pathLst>
                <a:path w="1379" h="920" extrusionOk="0">
                  <a:moveTo>
                    <a:pt x="757" y="0"/>
                  </a:moveTo>
                  <a:cubicBezTo>
                    <a:pt x="345" y="0"/>
                    <a:pt x="1" y="335"/>
                    <a:pt x="10" y="756"/>
                  </a:cubicBezTo>
                  <a:cubicBezTo>
                    <a:pt x="249" y="823"/>
                    <a:pt x="498" y="881"/>
                    <a:pt x="757" y="919"/>
                  </a:cubicBezTo>
                  <a:lnTo>
                    <a:pt x="757" y="756"/>
                  </a:lnTo>
                  <a:cubicBezTo>
                    <a:pt x="757" y="393"/>
                    <a:pt x="1015" y="77"/>
                    <a:pt x="1379" y="20"/>
                  </a:cubicBezTo>
                  <a:cubicBezTo>
                    <a:pt x="1340" y="10"/>
                    <a:pt x="1302"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17;p69">
              <a:extLst>
                <a:ext uri="{FF2B5EF4-FFF2-40B4-BE49-F238E27FC236}">
                  <a16:creationId xmlns:a16="http://schemas.microsoft.com/office/drawing/2014/main" xmlns="" id="{578083F2-FA5E-47FD-9EC7-BFBEF43ECBBE}"/>
                </a:ext>
              </a:extLst>
            </p:cNvPr>
            <p:cNvSpPr/>
            <p:nvPr/>
          </p:nvSpPr>
          <p:spPr>
            <a:xfrm>
              <a:off x="6468354"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18;p69">
              <a:extLst>
                <a:ext uri="{FF2B5EF4-FFF2-40B4-BE49-F238E27FC236}">
                  <a16:creationId xmlns:a16="http://schemas.microsoft.com/office/drawing/2014/main" xmlns="" id="{3FA32BF5-A8F4-4B76-B788-9CD9B713B50D}"/>
                </a:ext>
              </a:extLst>
            </p:cNvPr>
            <p:cNvSpPr/>
            <p:nvPr/>
          </p:nvSpPr>
          <p:spPr>
            <a:xfrm>
              <a:off x="6467094"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63"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19;p69">
              <a:extLst>
                <a:ext uri="{FF2B5EF4-FFF2-40B4-BE49-F238E27FC236}">
                  <a16:creationId xmlns:a16="http://schemas.microsoft.com/office/drawing/2014/main" xmlns="" id="{F3C95AC0-DBB7-4254-8C0C-DBAB110CA7C8}"/>
                </a:ext>
              </a:extLst>
            </p:cNvPr>
            <p:cNvSpPr/>
            <p:nvPr/>
          </p:nvSpPr>
          <p:spPr>
            <a:xfrm>
              <a:off x="6441963" y="3442096"/>
              <a:ext cx="78938" cy="97556"/>
            </a:xfrm>
            <a:custGeom>
              <a:avLst/>
              <a:gdLst/>
              <a:ahLst/>
              <a:cxnLst/>
              <a:rect l="l" t="t" r="r" b="b"/>
              <a:pathLst>
                <a:path w="3006" h="3715" extrusionOk="0">
                  <a:moveTo>
                    <a:pt x="737" y="1"/>
                  </a:moveTo>
                  <a:lnTo>
                    <a:pt x="278" y="231"/>
                  </a:lnTo>
                  <a:cubicBezTo>
                    <a:pt x="115" y="317"/>
                    <a:pt x="0" y="489"/>
                    <a:pt x="0" y="680"/>
                  </a:cubicBezTo>
                  <a:lnTo>
                    <a:pt x="0" y="2135"/>
                  </a:lnTo>
                  <a:cubicBezTo>
                    <a:pt x="0" y="2681"/>
                    <a:pt x="163" y="3207"/>
                    <a:pt x="469" y="3657"/>
                  </a:cubicBezTo>
                  <a:lnTo>
                    <a:pt x="508" y="3714"/>
                  </a:lnTo>
                  <a:lnTo>
                    <a:pt x="2508" y="3714"/>
                  </a:lnTo>
                  <a:lnTo>
                    <a:pt x="2546" y="3657"/>
                  </a:lnTo>
                  <a:cubicBezTo>
                    <a:pt x="2852" y="3207"/>
                    <a:pt x="3005" y="2681"/>
                    <a:pt x="3005" y="2135"/>
                  </a:cubicBezTo>
                  <a:lnTo>
                    <a:pt x="3005" y="680"/>
                  </a:lnTo>
                  <a:cubicBezTo>
                    <a:pt x="3005" y="489"/>
                    <a:pt x="2900" y="317"/>
                    <a:pt x="2737" y="231"/>
                  </a:cubicBezTo>
                  <a:lnTo>
                    <a:pt x="2278" y="1"/>
                  </a:lnTo>
                  <a:cubicBezTo>
                    <a:pt x="2111" y="203"/>
                    <a:pt x="1595" y="212"/>
                    <a:pt x="1514" y="212"/>
                  </a:cubicBezTo>
                  <a:cubicBezTo>
                    <a:pt x="1507" y="212"/>
                    <a:pt x="1503" y="211"/>
                    <a:pt x="1503" y="211"/>
                  </a:cubicBezTo>
                  <a:cubicBezTo>
                    <a:pt x="1503" y="211"/>
                    <a:pt x="1499" y="212"/>
                    <a:pt x="1492" y="212"/>
                  </a:cubicBezTo>
                  <a:cubicBezTo>
                    <a:pt x="1412" y="212"/>
                    <a:pt x="905" y="203"/>
                    <a:pt x="737" y="1"/>
                  </a:cubicBezTo>
                  <a:close/>
                </a:path>
              </a:pathLst>
            </a:custGeom>
            <a:solidFill>
              <a:srgbClr val="637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20;p69">
              <a:extLst>
                <a:ext uri="{FF2B5EF4-FFF2-40B4-BE49-F238E27FC236}">
                  <a16:creationId xmlns:a16="http://schemas.microsoft.com/office/drawing/2014/main" xmlns="" id="{EA6DB71C-D9B9-4971-AB93-BA7B5245A089}"/>
                </a:ext>
              </a:extLst>
            </p:cNvPr>
            <p:cNvSpPr/>
            <p:nvPr/>
          </p:nvSpPr>
          <p:spPr>
            <a:xfrm>
              <a:off x="6455277"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1;p69">
              <a:extLst>
                <a:ext uri="{FF2B5EF4-FFF2-40B4-BE49-F238E27FC236}">
                  <a16:creationId xmlns:a16="http://schemas.microsoft.com/office/drawing/2014/main" xmlns="" id="{9E2E7265-4EAC-4A9B-A21E-9761718D20D4}"/>
                </a:ext>
              </a:extLst>
            </p:cNvPr>
            <p:cNvSpPr/>
            <p:nvPr/>
          </p:nvSpPr>
          <p:spPr>
            <a:xfrm>
              <a:off x="6441963" y="3452915"/>
              <a:ext cx="13340" cy="86973"/>
            </a:xfrm>
            <a:custGeom>
              <a:avLst/>
              <a:gdLst/>
              <a:ahLst/>
              <a:cxnLst/>
              <a:rect l="l" t="t" r="r" b="b"/>
              <a:pathLst>
                <a:path w="508" h="3312" extrusionOk="0">
                  <a:moveTo>
                    <a:pt x="77" y="0"/>
                  </a:moveTo>
                  <a:cubicBezTo>
                    <a:pt x="29" y="77"/>
                    <a:pt x="0" y="173"/>
                    <a:pt x="0" y="268"/>
                  </a:cubicBezTo>
                  <a:lnTo>
                    <a:pt x="0" y="1723"/>
                  </a:lnTo>
                  <a:cubicBezTo>
                    <a:pt x="0" y="2269"/>
                    <a:pt x="163" y="2795"/>
                    <a:pt x="469" y="3245"/>
                  </a:cubicBezTo>
                  <a:lnTo>
                    <a:pt x="508" y="3312"/>
                  </a:lnTo>
                  <a:lnTo>
                    <a:pt x="508" y="575"/>
                  </a:lnTo>
                  <a:cubicBezTo>
                    <a:pt x="508" y="412"/>
                    <a:pt x="431" y="268"/>
                    <a:pt x="307" y="173"/>
                  </a:cubicBezTo>
                  <a:lnTo>
                    <a:pt x="77" y="0"/>
                  </a:ln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22;p69">
              <a:extLst>
                <a:ext uri="{FF2B5EF4-FFF2-40B4-BE49-F238E27FC236}">
                  <a16:creationId xmlns:a16="http://schemas.microsoft.com/office/drawing/2014/main" xmlns="" id="{D32D554F-9228-4190-8E7B-1C15C155E1D2}"/>
                </a:ext>
              </a:extLst>
            </p:cNvPr>
            <p:cNvSpPr/>
            <p:nvPr/>
          </p:nvSpPr>
          <p:spPr>
            <a:xfrm>
              <a:off x="6507797" y="3452915"/>
              <a:ext cx="13104" cy="86973"/>
            </a:xfrm>
            <a:custGeom>
              <a:avLst/>
              <a:gdLst/>
              <a:ahLst/>
              <a:cxnLst/>
              <a:rect l="l" t="t" r="r" b="b"/>
              <a:pathLst>
                <a:path w="499" h="3312" extrusionOk="0">
                  <a:moveTo>
                    <a:pt x="422" y="0"/>
                  </a:moveTo>
                  <a:lnTo>
                    <a:pt x="202" y="173"/>
                  </a:lnTo>
                  <a:cubicBezTo>
                    <a:pt x="77" y="268"/>
                    <a:pt x="1" y="412"/>
                    <a:pt x="1" y="575"/>
                  </a:cubicBezTo>
                  <a:lnTo>
                    <a:pt x="1" y="3312"/>
                  </a:lnTo>
                  <a:lnTo>
                    <a:pt x="39" y="3245"/>
                  </a:lnTo>
                  <a:cubicBezTo>
                    <a:pt x="336" y="2795"/>
                    <a:pt x="498" y="2269"/>
                    <a:pt x="498" y="1723"/>
                  </a:cubicBezTo>
                  <a:lnTo>
                    <a:pt x="498" y="268"/>
                  </a:lnTo>
                  <a:cubicBezTo>
                    <a:pt x="498" y="173"/>
                    <a:pt x="470" y="77"/>
                    <a:pt x="422" y="0"/>
                  </a:cubicBez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23;p69">
              <a:extLst>
                <a:ext uri="{FF2B5EF4-FFF2-40B4-BE49-F238E27FC236}">
                  <a16:creationId xmlns:a16="http://schemas.microsoft.com/office/drawing/2014/main" xmlns="" id="{3683B0DE-8E4D-4AA4-B53E-ADDD0E872606}"/>
                </a:ext>
              </a:extLst>
            </p:cNvPr>
            <p:cNvSpPr/>
            <p:nvPr/>
          </p:nvSpPr>
          <p:spPr>
            <a:xfrm>
              <a:off x="6461317" y="3434691"/>
              <a:ext cx="40493" cy="105198"/>
            </a:xfrm>
            <a:custGeom>
              <a:avLst/>
              <a:gdLst/>
              <a:ahLst/>
              <a:cxnLst/>
              <a:rect l="l" t="t" r="r" b="b"/>
              <a:pathLst>
                <a:path w="1542" h="4006" extrusionOk="0">
                  <a:moveTo>
                    <a:pt x="244" y="1"/>
                  </a:moveTo>
                  <a:cubicBezTo>
                    <a:pt x="232" y="1"/>
                    <a:pt x="220" y="5"/>
                    <a:pt x="211" y="15"/>
                  </a:cubicBezTo>
                  <a:lnTo>
                    <a:pt x="0" y="283"/>
                  </a:lnTo>
                  <a:lnTo>
                    <a:pt x="335" y="704"/>
                  </a:lnTo>
                  <a:cubicBezTo>
                    <a:pt x="357" y="732"/>
                    <a:pt x="393" y="747"/>
                    <a:pt x="428" y="747"/>
                  </a:cubicBezTo>
                  <a:cubicBezTo>
                    <a:pt x="453" y="747"/>
                    <a:pt x="478" y="739"/>
                    <a:pt x="498" y="723"/>
                  </a:cubicBezTo>
                  <a:lnTo>
                    <a:pt x="641" y="599"/>
                  </a:lnTo>
                  <a:lnTo>
                    <a:pt x="641" y="4006"/>
                  </a:lnTo>
                  <a:lnTo>
                    <a:pt x="890" y="4006"/>
                  </a:lnTo>
                  <a:lnTo>
                    <a:pt x="890" y="599"/>
                  </a:lnTo>
                  <a:lnTo>
                    <a:pt x="1043" y="723"/>
                  </a:lnTo>
                  <a:cubicBezTo>
                    <a:pt x="1063" y="739"/>
                    <a:pt x="1087" y="747"/>
                    <a:pt x="1110" y="747"/>
                  </a:cubicBezTo>
                  <a:cubicBezTo>
                    <a:pt x="1142" y="747"/>
                    <a:pt x="1174" y="732"/>
                    <a:pt x="1197" y="704"/>
                  </a:cubicBezTo>
                  <a:lnTo>
                    <a:pt x="1541" y="283"/>
                  </a:lnTo>
                  <a:lnTo>
                    <a:pt x="1321" y="15"/>
                  </a:lnTo>
                  <a:cubicBezTo>
                    <a:pt x="1311" y="5"/>
                    <a:pt x="1299" y="1"/>
                    <a:pt x="1287" y="1"/>
                  </a:cubicBezTo>
                  <a:cubicBezTo>
                    <a:pt x="1275" y="1"/>
                    <a:pt x="1264" y="5"/>
                    <a:pt x="1254" y="15"/>
                  </a:cubicBezTo>
                  <a:lnTo>
                    <a:pt x="766" y="503"/>
                  </a:lnTo>
                  <a:lnTo>
                    <a:pt x="278" y="15"/>
                  </a:lnTo>
                  <a:cubicBezTo>
                    <a:pt x="268" y="5"/>
                    <a:pt x="256" y="1"/>
                    <a:pt x="244" y="1"/>
                  </a:cubicBez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24;p69">
              <a:extLst>
                <a:ext uri="{FF2B5EF4-FFF2-40B4-BE49-F238E27FC236}">
                  <a16:creationId xmlns:a16="http://schemas.microsoft.com/office/drawing/2014/main" xmlns="" id="{FDADE622-5DA7-4272-B80D-015B0AC97C1B}"/>
                </a:ext>
              </a:extLst>
            </p:cNvPr>
            <p:cNvSpPr/>
            <p:nvPr/>
          </p:nvSpPr>
          <p:spPr>
            <a:xfrm>
              <a:off x="6478412" y="3552913"/>
              <a:ext cx="6539" cy="98554"/>
            </a:xfrm>
            <a:custGeom>
              <a:avLst/>
              <a:gdLst/>
              <a:ahLst/>
              <a:cxnLst/>
              <a:rect l="l" t="t" r="r" b="b"/>
              <a:pathLst>
                <a:path w="249" h="3753" extrusionOk="0">
                  <a:moveTo>
                    <a:pt x="131" y="0"/>
                  </a:moveTo>
                  <a:cubicBezTo>
                    <a:pt x="126" y="0"/>
                    <a:pt x="120" y="1"/>
                    <a:pt x="115" y="1"/>
                  </a:cubicBezTo>
                  <a:cubicBezTo>
                    <a:pt x="48" y="1"/>
                    <a:pt x="0" y="49"/>
                    <a:pt x="0" y="116"/>
                  </a:cubicBezTo>
                  <a:lnTo>
                    <a:pt x="0" y="3753"/>
                  </a:lnTo>
                  <a:lnTo>
                    <a:pt x="249" y="3753"/>
                  </a:lnTo>
                  <a:lnTo>
                    <a:pt x="249" y="126"/>
                  </a:lnTo>
                  <a:cubicBezTo>
                    <a:pt x="249" y="55"/>
                    <a:pt x="200" y="0"/>
                    <a:pt x="131" y="0"/>
                  </a:cubicBezTo>
                  <a:close/>
                </a:path>
              </a:pathLst>
            </a:custGeom>
            <a:solidFill>
              <a:srgbClr val="4B6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25;p69">
              <a:extLst>
                <a:ext uri="{FF2B5EF4-FFF2-40B4-BE49-F238E27FC236}">
                  <a16:creationId xmlns:a16="http://schemas.microsoft.com/office/drawing/2014/main" xmlns="" id="{9C32A978-F262-4E6C-AA73-F64458CC13D9}"/>
                </a:ext>
              </a:extLst>
            </p:cNvPr>
            <p:cNvSpPr/>
            <p:nvPr/>
          </p:nvSpPr>
          <p:spPr>
            <a:xfrm>
              <a:off x="6455277" y="3368726"/>
              <a:ext cx="52546" cy="59321"/>
            </a:xfrm>
            <a:custGeom>
              <a:avLst/>
              <a:gdLst/>
              <a:ahLst/>
              <a:cxnLst/>
              <a:rect l="l" t="t" r="r" b="b"/>
              <a:pathLst>
                <a:path w="2001" h="2259" extrusionOk="0">
                  <a:moveTo>
                    <a:pt x="747" y="0"/>
                  </a:moveTo>
                  <a:cubicBezTo>
                    <a:pt x="335" y="0"/>
                    <a:pt x="1" y="335"/>
                    <a:pt x="1" y="756"/>
                  </a:cubicBezTo>
                  <a:lnTo>
                    <a:pt x="1" y="1254"/>
                  </a:lnTo>
                  <a:cubicBezTo>
                    <a:pt x="1" y="1809"/>
                    <a:pt x="441"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26;p69">
              <a:extLst>
                <a:ext uri="{FF2B5EF4-FFF2-40B4-BE49-F238E27FC236}">
                  <a16:creationId xmlns:a16="http://schemas.microsoft.com/office/drawing/2014/main" xmlns="" id="{6F64575C-D75E-4F8B-8D84-AE115ED05D82}"/>
                </a:ext>
              </a:extLst>
            </p:cNvPr>
            <p:cNvSpPr/>
            <p:nvPr/>
          </p:nvSpPr>
          <p:spPr>
            <a:xfrm>
              <a:off x="6455277" y="3368726"/>
              <a:ext cx="36213" cy="59269"/>
            </a:xfrm>
            <a:custGeom>
              <a:avLst/>
              <a:gdLst/>
              <a:ahLst/>
              <a:cxnLst/>
              <a:rect l="l" t="t" r="r" b="b"/>
              <a:pathLst>
                <a:path w="1379" h="2257" extrusionOk="0">
                  <a:moveTo>
                    <a:pt x="757" y="0"/>
                  </a:moveTo>
                  <a:cubicBezTo>
                    <a:pt x="335" y="0"/>
                    <a:pt x="1" y="335"/>
                    <a:pt x="1" y="756"/>
                  </a:cubicBezTo>
                  <a:lnTo>
                    <a:pt x="1" y="1254"/>
                  </a:lnTo>
                  <a:cubicBezTo>
                    <a:pt x="1" y="1828"/>
                    <a:pt x="471" y="2257"/>
                    <a:pt x="1001" y="2257"/>
                  </a:cubicBezTo>
                  <a:cubicBezTo>
                    <a:pt x="1126" y="2257"/>
                    <a:pt x="1253" y="2233"/>
                    <a:pt x="1379" y="2182"/>
                  </a:cubicBezTo>
                  <a:cubicBezTo>
                    <a:pt x="996" y="2029"/>
                    <a:pt x="747" y="1666"/>
                    <a:pt x="747" y="1254"/>
                  </a:cubicBezTo>
                  <a:lnTo>
                    <a:pt x="747" y="756"/>
                  </a:lnTo>
                  <a:cubicBezTo>
                    <a:pt x="747" y="393"/>
                    <a:pt x="1015" y="77"/>
                    <a:pt x="1379" y="20"/>
                  </a:cubicBezTo>
                  <a:cubicBezTo>
                    <a:pt x="133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27;p69">
              <a:extLst>
                <a:ext uri="{FF2B5EF4-FFF2-40B4-BE49-F238E27FC236}">
                  <a16:creationId xmlns:a16="http://schemas.microsoft.com/office/drawing/2014/main" xmlns="" id="{04BBE180-4995-4DC4-9A33-EEA6178C7A08}"/>
                </a:ext>
              </a:extLst>
            </p:cNvPr>
            <p:cNvSpPr/>
            <p:nvPr/>
          </p:nvSpPr>
          <p:spPr>
            <a:xfrm>
              <a:off x="6455277" y="3368726"/>
              <a:ext cx="52546" cy="26418"/>
            </a:xfrm>
            <a:custGeom>
              <a:avLst/>
              <a:gdLst/>
              <a:ahLst/>
              <a:cxnLst/>
              <a:rect l="l" t="t" r="r" b="b"/>
              <a:pathLst>
                <a:path w="2001" h="1006" extrusionOk="0">
                  <a:moveTo>
                    <a:pt x="747" y="0"/>
                  </a:moveTo>
                  <a:cubicBezTo>
                    <a:pt x="335" y="0"/>
                    <a:pt x="1" y="335"/>
                    <a:pt x="1" y="756"/>
                  </a:cubicBezTo>
                  <a:cubicBezTo>
                    <a:pt x="1"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28;p69">
              <a:extLst>
                <a:ext uri="{FF2B5EF4-FFF2-40B4-BE49-F238E27FC236}">
                  <a16:creationId xmlns:a16="http://schemas.microsoft.com/office/drawing/2014/main" xmlns="" id="{35AC5DFC-463F-48AE-8AA4-1DE8331C876C}"/>
                </a:ext>
              </a:extLst>
            </p:cNvPr>
            <p:cNvSpPr/>
            <p:nvPr/>
          </p:nvSpPr>
          <p:spPr>
            <a:xfrm>
              <a:off x="6455277" y="3368726"/>
              <a:ext cx="36213" cy="24159"/>
            </a:xfrm>
            <a:custGeom>
              <a:avLst/>
              <a:gdLst/>
              <a:ahLst/>
              <a:cxnLst/>
              <a:rect l="l" t="t" r="r" b="b"/>
              <a:pathLst>
                <a:path w="1379" h="920" extrusionOk="0">
                  <a:moveTo>
                    <a:pt x="757" y="0"/>
                  </a:moveTo>
                  <a:cubicBezTo>
                    <a:pt x="335" y="0"/>
                    <a:pt x="1" y="335"/>
                    <a:pt x="1" y="756"/>
                  </a:cubicBezTo>
                  <a:cubicBezTo>
                    <a:pt x="249" y="823"/>
                    <a:pt x="498" y="881"/>
                    <a:pt x="757" y="919"/>
                  </a:cubicBezTo>
                  <a:lnTo>
                    <a:pt x="747" y="756"/>
                  </a:lnTo>
                  <a:cubicBezTo>
                    <a:pt x="747" y="393"/>
                    <a:pt x="1015" y="77"/>
                    <a:pt x="1379" y="20"/>
                  </a:cubicBezTo>
                  <a:cubicBezTo>
                    <a:pt x="133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529;p69">
              <a:extLst>
                <a:ext uri="{FF2B5EF4-FFF2-40B4-BE49-F238E27FC236}">
                  <a16:creationId xmlns:a16="http://schemas.microsoft.com/office/drawing/2014/main" xmlns="" id="{55AA117C-DEED-4CCD-A5A5-151BF4C12921}"/>
                </a:ext>
              </a:extLst>
            </p:cNvPr>
            <p:cNvSpPr/>
            <p:nvPr/>
          </p:nvSpPr>
          <p:spPr>
            <a:xfrm>
              <a:off x="6257985" y="3421508"/>
              <a:ext cx="26181" cy="26155"/>
            </a:xfrm>
            <a:custGeom>
              <a:avLst/>
              <a:gdLst/>
              <a:ahLst/>
              <a:cxnLst/>
              <a:rect l="l" t="t" r="r" b="b"/>
              <a:pathLst>
                <a:path w="997" h="996" extrusionOk="0">
                  <a:moveTo>
                    <a:pt x="1" y="0"/>
                  </a:moveTo>
                  <a:lnTo>
                    <a:pt x="1" y="995"/>
                  </a:lnTo>
                  <a:lnTo>
                    <a:pt x="996" y="995"/>
                  </a:lnTo>
                  <a:lnTo>
                    <a:pt x="996"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530;p69">
              <a:extLst>
                <a:ext uri="{FF2B5EF4-FFF2-40B4-BE49-F238E27FC236}">
                  <a16:creationId xmlns:a16="http://schemas.microsoft.com/office/drawing/2014/main" xmlns="" id="{AE6A4E54-6E9F-4E62-8569-B05949E27312}"/>
                </a:ext>
              </a:extLst>
            </p:cNvPr>
            <p:cNvSpPr/>
            <p:nvPr/>
          </p:nvSpPr>
          <p:spPr>
            <a:xfrm>
              <a:off x="6256725" y="3421508"/>
              <a:ext cx="28676" cy="19695"/>
            </a:xfrm>
            <a:custGeom>
              <a:avLst/>
              <a:gdLst/>
              <a:ahLst/>
              <a:cxnLst/>
              <a:rect l="l" t="t" r="r" b="b"/>
              <a:pathLst>
                <a:path w="1092" h="750" extrusionOk="0">
                  <a:moveTo>
                    <a:pt x="49" y="0"/>
                  </a:moveTo>
                  <a:lnTo>
                    <a:pt x="49" y="498"/>
                  </a:lnTo>
                  <a:cubicBezTo>
                    <a:pt x="49" y="546"/>
                    <a:pt x="30" y="603"/>
                    <a:pt x="1" y="641"/>
                  </a:cubicBezTo>
                  <a:cubicBezTo>
                    <a:pt x="173" y="713"/>
                    <a:pt x="360" y="749"/>
                    <a:pt x="547" y="749"/>
                  </a:cubicBezTo>
                  <a:cubicBezTo>
                    <a:pt x="733" y="749"/>
                    <a:pt x="920" y="713"/>
                    <a:pt x="1092" y="641"/>
                  </a:cubicBezTo>
                  <a:cubicBezTo>
                    <a:pt x="1063" y="603"/>
                    <a:pt x="1044" y="546"/>
                    <a:pt x="1044" y="498"/>
                  </a:cubicBezTo>
                  <a:lnTo>
                    <a:pt x="1044"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531;p69">
              <a:extLst>
                <a:ext uri="{FF2B5EF4-FFF2-40B4-BE49-F238E27FC236}">
                  <a16:creationId xmlns:a16="http://schemas.microsoft.com/office/drawing/2014/main" xmlns="" id="{61B8C1ED-1404-48A4-97BD-7BCFB02C0252}"/>
                </a:ext>
              </a:extLst>
            </p:cNvPr>
            <p:cNvSpPr/>
            <p:nvPr/>
          </p:nvSpPr>
          <p:spPr>
            <a:xfrm>
              <a:off x="6231594" y="3442096"/>
              <a:ext cx="78964" cy="97556"/>
            </a:xfrm>
            <a:custGeom>
              <a:avLst/>
              <a:gdLst/>
              <a:ahLst/>
              <a:cxnLst/>
              <a:rect l="l" t="t" r="r" b="b"/>
              <a:pathLst>
                <a:path w="3007" h="3715" extrusionOk="0">
                  <a:moveTo>
                    <a:pt x="738" y="1"/>
                  </a:moveTo>
                  <a:lnTo>
                    <a:pt x="279" y="231"/>
                  </a:lnTo>
                  <a:cubicBezTo>
                    <a:pt x="106" y="317"/>
                    <a:pt x="1" y="489"/>
                    <a:pt x="1" y="680"/>
                  </a:cubicBezTo>
                  <a:lnTo>
                    <a:pt x="1" y="2135"/>
                  </a:lnTo>
                  <a:cubicBezTo>
                    <a:pt x="1" y="2681"/>
                    <a:pt x="164" y="3207"/>
                    <a:pt x="460" y="3657"/>
                  </a:cubicBezTo>
                  <a:lnTo>
                    <a:pt x="499" y="3714"/>
                  </a:lnTo>
                  <a:lnTo>
                    <a:pt x="2508" y="3714"/>
                  </a:lnTo>
                  <a:lnTo>
                    <a:pt x="2537" y="3657"/>
                  </a:lnTo>
                  <a:cubicBezTo>
                    <a:pt x="2843" y="3207"/>
                    <a:pt x="3006" y="2681"/>
                    <a:pt x="3006" y="2135"/>
                  </a:cubicBezTo>
                  <a:lnTo>
                    <a:pt x="3006" y="680"/>
                  </a:lnTo>
                  <a:cubicBezTo>
                    <a:pt x="3006" y="489"/>
                    <a:pt x="2901" y="317"/>
                    <a:pt x="2729" y="231"/>
                  </a:cubicBezTo>
                  <a:lnTo>
                    <a:pt x="2269" y="1"/>
                  </a:lnTo>
                  <a:cubicBezTo>
                    <a:pt x="2102" y="203"/>
                    <a:pt x="1594" y="212"/>
                    <a:pt x="1514" y="212"/>
                  </a:cubicBezTo>
                  <a:cubicBezTo>
                    <a:pt x="1507" y="212"/>
                    <a:pt x="1504" y="211"/>
                    <a:pt x="1504" y="211"/>
                  </a:cubicBezTo>
                  <a:cubicBezTo>
                    <a:pt x="1504" y="211"/>
                    <a:pt x="1500" y="212"/>
                    <a:pt x="1493" y="212"/>
                  </a:cubicBezTo>
                  <a:cubicBezTo>
                    <a:pt x="1413" y="212"/>
                    <a:pt x="905" y="203"/>
                    <a:pt x="738" y="1"/>
                  </a:cubicBezTo>
                  <a:close/>
                </a:path>
              </a:pathLst>
            </a:custGeom>
            <a:solidFill>
              <a:srgbClr val="BCC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532;p69">
              <a:extLst>
                <a:ext uri="{FF2B5EF4-FFF2-40B4-BE49-F238E27FC236}">
                  <a16:creationId xmlns:a16="http://schemas.microsoft.com/office/drawing/2014/main" xmlns="" id="{EB009FE3-0FC8-492F-8493-E75C9D20ADE4}"/>
                </a:ext>
              </a:extLst>
            </p:cNvPr>
            <p:cNvSpPr/>
            <p:nvPr/>
          </p:nvSpPr>
          <p:spPr>
            <a:xfrm>
              <a:off x="6244672" y="3539862"/>
              <a:ext cx="52809" cy="111605"/>
            </a:xfrm>
            <a:custGeom>
              <a:avLst/>
              <a:gdLst/>
              <a:ahLst/>
              <a:cxnLst/>
              <a:rect l="l" t="t" r="r" b="b"/>
              <a:pathLst>
                <a:path w="2011" h="4250" extrusionOk="0">
                  <a:moveTo>
                    <a:pt x="1" y="1"/>
                  </a:moveTo>
                  <a:lnTo>
                    <a:pt x="1" y="4250"/>
                  </a:lnTo>
                  <a:lnTo>
                    <a:pt x="2010" y="4250"/>
                  </a:lnTo>
                  <a:lnTo>
                    <a:pt x="2010" y="1"/>
                  </a:ln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33;p69">
              <a:extLst>
                <a:ext uri="{FF2B5EF4-FFF2-40B4-BE49-F238E27FC236}">
                  <a16:creationId xmlns:a16="http://schemas.microsoft.com/office/drawing/2014/main" xmlns="" id="{18E939BA-CAC7-4A00-AE40-F17F7DFF6113}"/>
                </a:ext>
              </a:extLst>
            </p:cNvPr>
            <p:cNvSpPr/>
            <p:nvPr/>
          </p:nvSpPr>
          <p:spPr>
            <a:xfrm>
              <a:off x="6231594" y="3452915"/>
              <a:ext cx="13104" cy="86973"/>
            </a:xfrm>
            <a:custGeom>
              <a:avLst/>
              <a:gdLst/>
              <a:ahLst/>
              <a:cxnLst/>
              <a:rect l="l" t="t" r="r" b="b"/>
              <a:pathLst>
                <a:path w="499" h="3312" extrusionOk="0">
                  <a:moveTo>
                    <a:pt x="78" y="0"/>
                  </a:moveTo>
                  <a:cubicBezTo>
                    <a:pt x="30" y="77"/>
                    <a:pt x="1" y="173"/>
                    <a:pt x="1" y="268"/>
                  </a:cubicBezTo>
                  <a:lnTo>
                    <a:pt x="1" y="1723"/>
                  </a:lnTo>
                  <a:cubicBezTo>
                    <a:pt x="1" y="2269"/>
                    <a:pt x="164" y="2795"/>
                    <a:pt x="460" y="3245"/>
                  </a:cubicBezTo>
                  <a:lnTo>
                    <a:pt x="499" y="3312"/>
                  </a:lnTo>
                  <a:lnTo>
                    <a:pt x="499" y="575"/>
                  </a:lnTo>
                  <a:cubicBezTo>
                    <a:pt x="499" y="412"/>
                    <a:pt x="432" y="268"/>
                    <a:pt x="307" y="173"/>
                  </a:cubicBezTo>
                  <a:lnTo>
                    <a:pt x="78" y="0"/>
                  </a:ln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534;p69">
              <a:extLst>
                <a:ext uri="{FF2B5EF4-FFF2-40B4-BE49-F238E27FC236}">
                  <a16:creationId xmlns:a16="http://schemas.microsoft.com/office/drawing/2014/main" xmlns="" id="{9619CAA4-48D9-4418-9C1F-460826919515}"/>
                </a:ext>
              </a:extLst>
            </p:cNvPr>
            <p:cNvSpPr/>
            <p:nvPr/>
          </p:nvSpPr>
          <p:spPr>
            <a:xfrm>
              <a:off x="6297454" y="3452915"/>
              <a:ext cx="13104" cy="86973"/>
            </a:xfrm>
            <a:custGeom>
              <a:avLst/>
              <a:gdLst/>
              <a:ahLst/>
              <a:cxnLst/>
              <a:rect l="l" t="t" r="r" b="b"/>
              <a:pathLst>
                <a:path w="499" h="3312" extrusionOk="0">
                  <a:moveTo>
                    <a:pt x="421" y="0"/>
                  </a:moveTo>
                  <a:lnTo>
                    <a:pt x="201" y="173"/>
                  </a:lnTo>
                  <a:cubicBezTo>
                    <a:pt x="67" y="268"/>
                    <a:pt x="0" y="412"/>
                    <a:pt x="0" y="575"/>
                  </a:cubicBezTo>
                  <a:lnTo>
                    <a:pt x="0" y="3312"/>
                  </a:lnTo>
                  <a:lnTo>
                    <a:pt x="39" y="3245"/>
                  </a:lnTo>
                  <a:cubicBezTo>
                    <a:pt x="335" y="2795"/>
                    <a:pt x="498" y="2269"/>
                    <a:pt x="498" y="1723"/>
                  </a:cubicBezTo>
                  <a:lnTo>
                    <a:pt x="498" y="268"/>
                  </a:lnTo>
                  <a:cubicBezTo>
                    <a:pt x="498" y="173"/>
                    <a:pt x="469" y="77"/>
                    <a:pt x="421" y="0"/>
                  </a:cubicBez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535;p69">
              <a:extLst>
                <a:ext uri="{FF2B5EF4-FFF2-40B4-BE49-F238E27FC236}">
                  <a16:creationId xmlns:a16="http://schemas.microsoft.com/office/drawing/2014/main" xmlns="" id="{659136BB-CA1A-4BAB-8052-A97D6EAFB7B4}"/>
                </a:ext>
              </a:extLst>
            </p:cNvPr>
            <p:cNvSpPr/>
            <p:nvPr/>
          </p:nvSpPr>
          <p:spPr>
            <a:xfrm>
              <a:off x="6250948" y="3434691"/>
              <a:ext cx="40257" cy="105198"/>
            </a:xfrm>
            <a:custGeom>
              <a:avLst/>
              <a:gdLst/>
              <a:ahLst/>
              <a:cxnLst/>
              <a:rect l="l" t="t" r="r" b="b"/>
              <a:pathLst>
                <a:path w="1533" h="4006" extrusionOk="0">
                  <a:moveTo>
                    <a:pt x="245" y="1"/>
                  </a:moveTo>
                  <a:cubicBezTo>
                    <a:pt x="233" y="1"/>
                    <a:pt x="221" y="5"/>
                    <a:pt x="211" y="15"/>
                  </a:cubicBezTo>
                  <a:lnTo>
                    <a:pt x="1" y="283"/>
                  </a:lnTo>
                  <a:lnTo>
                    <a:pt x="336" y="704"/>
                  </a:lnTo>
                  <a:cubicBezTo>
                    <a:pt x="358" y="732"/>
                    <a:pt x="393" y="747"/>
                    <a:pt x="428" y="747"/>
                  </a:cubicBezTo>
                  <a:cubicBezTo>
                    <a:pt x="454" y="747"/>
                    <a:pt x="479" y="739"/>
                    <a:pt x="499" y="723"/>
                  </a:cubicBezTo>
                  <a:lnTo>
                    <a:pt x="642" y="599"/>
                  </a:lnTo>
                  <a:lnTo>
                    <a:pt x="642" y="4006"/>
                  </a:lnTo>
                  <a:lnTo>
                    <a:pt x="891" y="4006"/>
                  </a:lnTo>
                  <a:lnTo>
                    <a:pt x="891" y="599"/>
                  </a:lnTo>
                  <a:lnTo>
                    <a:pt x="1044" y="723"/>
                  </a:lnTo>
                  <a:cubicBezTo>
                    <a:pt x="1064" y="739"/>
                    <a:pt x="1087" y="747"/>
                    <a:pt x="1110" y="747"/>
                  </a:cubicBezTo>
                  <a:cubicBezTo>
                    <a:pt x="1143" y="747"/>
                    <a:pt x="1175" y="732"/>
                    <a:pt x="1197" y="704"/>
                  </a:cubicBezTo>
                  <a:lnTo>
                    <a:pt x="1532" y="283"/>
                  </a:lnTo>
                  <a:lnTo>
                    <a:pt x="1322" y="15"/>
                  </a:lnTo>
                  <a:cubicBezTo>
                    <a:pt x="1312" y="5"/>
                    <a:pt x="1300" y="1"/>
                    <a:pt x="1288" y="1"/>
                  </a:cubicBezTo>
                  <a:cubicBezTo>
                    <a:pt x="1276" y="1"/>
                    <a:pt x="1264" y="5"/>
                    <a:pt x="1255" y="15"/>
                  </a:cubicBezTo>
                  <a:lnTo>
                    <a:pt x="767" y="503"/>
                  </a:lnTo>
                  <a:lnTo>
                    <a:pt x="278" y="15"/>
                  </a:lnTo>
                  <a:cubicBezTo>
                    <a:pt x="269" y="5"/>
                    <a:pt x="257" y="1"/>
                    <a:pt x="245" y="1"/>
                  </a:cubicBezTo>
                  <a:close/>
                </a:path>
              </a:pathLst>
            </a:custGeom>
            <a:solidFill>
              <a:srgbClr val="D2DB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536;p69">
              <a:extLst>
                <a:ext uri="{FF2B5EF4-FFF2-40B4-BE49-F238E27FC236}">
                  <a16:creationId xmlns:a16="http://schemas.microsoft.com/office/drawing/2014/main" xmlns="" id="{F8109B25-2279-450B-8165-30A5A722D59C}"/>
                </a:ext>
              </a:extLst>
            </p:cNvPr>
            <p:cNvSpPr/>
            <p:nvPr/>
          </p:nvSpPr>
          <p:spPr>
            <a:xfrm>
              <a:off x="6268043" y="3552913"/>
              <a:ext cx="6565" cy="98554"/>
            </a:xfrm>
            <a:custGeom>
              <a:avLst/>
              <a:gdLst/>
              <a:ahLst/>
              <a:cxnLst/>
              <a:rect l="l" t="t" r="r" b="b"/>
              <a:pathLst>
                <a:path w="250" h="3753" extrusionOk="0">
                  <a:moveTo>
                    <a:pt x="132" y="0"/>
                  </a:moveTo>
                  <a:cubicBezTo>
                    <a:pt x="127" y="0"/>
                    <a:pt x="121" y="1"/>
                    <a:pt x="116" y="1"/>
                  </a:cubicBezTo>
                  <a:cubicBezTo>
                    <a:pt x="49" y="1"/>
                    <a:pt x="1" y="49"/>
                    <a:pt x="1" y="116"/>
                  </a:cubicBezTo>
                  <a:lnTo>
                    <a:pt x="1" y="3753"/>
                  </a:lnTo>
                  <a:lnTo>
                    <a:pt x="249" y="3753"/>
                  </a:lnTo>
                  <a:lnTo>
                    <a:pt x="249" y="126"/>
                  </a:lnTo>
                  <a:cubicBezTo>
                    <a:pt x="249" y="55"/>
                    <a:pt x="200" y="0"/>
                    <a:pt x="132" y="0"/>
                  </a:cubicBezTo>
                  <a:close/>
                </a:path>
              </a:pathLst>
            </a:custGeom>
            <a:solidFill>
              <a:srgbClr val="4B6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537;p69">
              <a:extLst>
                <a:ext uri="{FF2B5EF4-FFF2-40B4-BE49-F238E27FC236}">
                  <a16:creationId xmlns:a16="http://schemas.microsoft.com/office/drawing/2014/main" xmlns="" id="{E78504D1-BB88-43D6-B906-139A9C8707D6}"/>
                </a:ext>
              </a:extLst>
            </p:cNvPr>
            <p:cNvSpPr/>
            <p:nvPr/>
          </p:nvSpPr>
          <p:spPr>
            <a:xfrm>
              <a:off x="6244672" y="3368726"/>
              <a:ext cx="52809" cy="59321"/>
            </a:xfrm>
            <a:custGeom>
              <a:avLst/>
              <a:gdLst/>
              <a:ahLst/>
              <a:cxnLst/>
              <a:rect l="l" t="t" r="r" b="b"/>
              <a:pathLst>
                <a:path w="2011" h="2259" extrusionOk="0">
                  <a:moveTo>
                    <a:pt x="757" y="0"/>
                  </a:moveTo>
                  <a:cubicBezTo>
                    <a:pt x="345" y="0"/>
                    <a:pt x="1" y="335"/>
                    <a:pt x="1" y="756"/>
                  </a:cubicBezTo>
                  <a:lnTo>
                    <a:pt x="1" y="1254"/>
                  </a:lnTo>
                  <a:cubicBezTo>
                    <a:pt x="1" y="1809"/>
                    <a:pt x="450" y="2259"/>
                    <a:pt x="1006" y="2259"/>
                  </a:cubicBezTo>
                  <a:cubicBezTo>
                    <a:pt x="1561" y="2259"/>
                    <a:pt x="2010" y="1809"/>
                    <a:pt x="2010" y="1254"/>
                  </a:cubicBezTo>
                  <a:lnTo>
                    <a:pt x="2010" y="756"/>
                  </a:lnTo>
                  <a:cubicBezTo>
                    <a:pt x="2010" y="335"/>
                    <a:pt x="1675" y="0"/>
                    <a:pt x="1254"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538;p69">
              <a:extLst>
                <a:ext uri="{FF2B5EF4-FFF2-40B4-BE49-F238E27FC236}">
                  <a16:creationId xmlns:a16="http://schemas.microsoft.com/office/drawing/2014/main" xmlns="" id="{3E1FF955-9C01-4B31-8336-FFF64149689A}"/>
                </a:ext>
              </a:extLst>
            </p:cNvPr>
            <p:cNvSpPr/>
            <p:nvPr/>
          </p:nvSpPr>
          <p:spPr>
            <a:xfrm>
              <a:off x="6244934" y="3368726"/>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6"/>
                    <a:pt x="747" y="1254"/>
                  </a:cubicBezTo>
                  <a:lnTo>
                    <a:pt x="747" y="756"/>
                  </a:lnTo>
                  <a:cubicBezTo>
                    <a:pt x="747" y="393"/>
                    <a:pt x="1015" y="77"/>
                    <a:pt x="1369" y="20"/>
                  </a:cubicBezTo>
                  <a:cubicBezTo>
                    <a:pt x="1330"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539;p69">
              <a:extLst>
                <a:ext uri="{FF2B5EF4-FFF2-40B4-BE49-F238E27FC236}">
                  <a16:creationId xmlns:a16="http://schemas.microsoft.com/office/drawing/2014/main" xmlns="" id="{EAF384A3-A814-4660-8DB2-D24E684BFEEB}"/>
                </a:ext>
              </a:extLst>
            </p:cNvPr>
            <p:cNvSpPr/>
            <p:nvPr/>
          </p:nvSpPr>
          <p:spPr>
            <a:xfrm>
              <a:off x="6244672" y="3368726"/>
              <a:ext cx="52809" cy="26418"/>
            </a:xfrm>
            <a:custGeom>
              <a:avLst/>
              <a:gdLst/>
              <a:ahLst/>
              <a:cxnLst/>
              <a:rect l="l" t="t" r="r" b="b"/>
              <a:pathLst>
                <a:path w="2011" h="1006" extrusionOk="0">
                  <a:moveTo>
                    <a:pt x="757" y="0"/>
                  </a:moveTo>
                  <a:cubicBezTo>
                    <a:pt x="336" y="0"/>
                    <a:pt x="1" y="335"/>
                    <a:pt x="1" y="756"/>
                  </a:cubicBezTo>
                  <a:cubicBezTo>
                    <a:pt x="1" y="756"/>
                    <a:pt x="757" y="1005"/>
                    <a:pt x="2010" y="1005"/>
                  </a:cubicBezTo>
                  <a:lnTo>
                    <a:pt x="2010" y="756"/>
                  </a:lnTo>
                  <a:cubicBezTo>
                    <a:pt x="2010"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540;p69">
              <a:extLst>
                <a:ext uri="{FF2B5EF4-FFF2-40B4-BE49-F238E27FC236}">
                  <a16:creationId xmlns:a16="http://schemas.microsoft.com/office/drawing/2014/main" xmlns="" id="{D6087615-CECE-46E7-8325-EDBAEEC5308B}"/>
                </a:ext>
              </a:extLst>
            </p:cNvPr>
            <p:cNvSpPr/>
            <p:nvPr/>
          </p:nvSpPr>
          <p:spPr>
            <a:xfrm>
              <a:off x="6244934" y="3368726"/>
              <a:ext cx="35950" cy="24159"/>
            </a:xfrm>
            <a:custGeom>
              <a:avLst/>
              <a:gdLst/>
              <a:ahLst/>
              <a:cxnLst/>
              <a:rect l="l" t="t" r="r" b="b"/>
              <a:pathLst>
                <a:path w="1369" h="920" extrusionOk="0">
                  <a:moveTo>
                    <a:pt x="747" y="0"/>
                  </a:moveTo>
                  <a:cubicBezTo>
                    <a:pt x="335" y="0"/>
                    <a:pt x="0" y="335"/>
                    <a:pt x="0" y="756"/>
                  </a:cubicBezTo>
                  <a:cubicBezTo>
                    <a:pt x="249" y="823"/>
                    <a:pt x="498" y="881"/>
                    <a:pt x="747" y="919"/>
                  </a:cubicBezTo>
                  <a:lnTo>
                    <a:pt x="747" y="756"/>
                  </a:lnTo>
                  <a:cubicBezTo>
                    <a:pt x="747" y="393"/>
                    <a:pt x="1015" y="77"/>
                    <a:pt x="1369" y="20"/>
                  </a:cubicBezTo>
                  <a:cubicBezTo>
                    <a:pt x="1330"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541;p69">
              <a:extLst>
                <a:ext uri="{FF2B5EF4-FFF2-40B4-BE49-F238E27FC236}">
                  <a16:creationId xmlns:a16="http://schemas.microsoft.com/office/drawing/2014/main" xmlns="" id="{3FA802BF-8F2A-4908-AC6E-4D5BD7762E6F}"/>
                </a:ext>
              </a:extLst>
            </p:cNvPr>
            <p:cNvSpPr/>
            <p:nvPr/>
          </p:nvSpPr>
          <p:spPr>
            <a:xfrm>
              <a:off x="6205229"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542;p69">
              <a:extLst>
                <a:ext uri="{FF2B5EF4-FFF2-40B4-BE49-F238E27FC236}">
                  <a16:creationId xmlns:a16="http://schemas.microsoft.com/office/drawing/2014/main" xmlns="" id="{3E9EDAFF-8B48-4D1B-9DE6-8F0D897AF171}"/>
                </a:ext>
              </a:extLst>
            </p:cNvPr>
            <p:cNvSpPr/>
            <p:nvPr/>
          </p:nvSpPr>
          <p:spPr>
            <a:xfrm>
              <a:off x="6203969" y="3533087"/>
              <a:ext cx="28912" cy="19931"/>
            </a:xfrm>
            <a:custGeom>
              <a:avLst/>
              <a:gdLst/>
              <a:ahLst/>
              <a:cxnLst/>
              <a:rect l="l" t="t" r="r" b="b"/>
              <a:pathLst>
                <a:path w="1101" h="759" extrusionOk="0">
                  <a:moveTo>
                    <a:pt x="48" y="0"/>
                  </a:moveTo>
                  <a:lnTo>
                    <a:pt x="48" y="508"/>
                  </a:lnTo>
                  <a:cubicBezTo>
                    <a:pt x="48" y="555"/>
                    <a:pt x="39" y="603"/>
                    <a:pt x="0" y="651"/>
                  </a:cubicBezTo>
                  <a:cubicBezTo>
                    <a:pt x="177"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543;p69">
              <a:extLst>
                <a:ext uri="{FF2B5EF4-FFF2-40B4-BE49-F238E27FC236}">
                  <a16:creationId xmlns:a16="http://schemas.microsoft.com/office/drawing/2014/main" xmlns="" id="{A1783D6B-C130-48BE-9E6A-026629EEB472}"/>
                </a:ext>
              </a:extLst>
            </p:cNvPr>
            <p:cNvSpPr/>
            <p:nvPr/>
          </p:nvSpPr>
          <p:spPr>
            <a:xfrm>
              <a:off x="6179074" y="3553938"/>
              <a:ext cx="78938" cy="97530"/>
            </a:xfrm>
            <a:custGeom>
              <a:avLst/>
              <a:gdLst/>
              <a:ahLst/>
              <a:cxnLst/>
              <a:rect l="l" t="t" r="r" b="b"/>
              <a:pathLst>
                <a:path w="3006" h="3714" extrusionOk="0">
                  <a:moveTo>
                    <a:pt x="728" y="1"/>
                  </a:moveTo>
                  <a:lnTo>
                    <a:pt x="278" y="230"/>
                  </a:lnTo>
                  <a:cubicBezTo>
                    <a:pt x="106" y="317"/>
                    <a:pt x="1" y="489"/>
                    <a:pt x="1" y="680"/>
                  </a:cubicBezTo>
                  <a:lnTo>
                    <a:pt x="1" y="2135"/>
                  </a:lnTo>
                  <a:cubicBezTo>
                    <a:pt x="1" y="2671"/>
                    <a:pt x="154" y="3207"/>
                    <a:pt x="460" y="3657"/>
                  </a:cubicBezTo>
                  <a:lnTo>
                    <a:pt x="498" y="3714"/>
                  </a:lnTo>
                  <a:lnTo>
                    <a:pt x="2499" y="3714"/>
                  </a:lnTo>
                  <a:lnTo>
                    <a:pt x="2537" y="3657"/>
                  </a:lnTo>
                  <a:cubicBezTo>
                    <a:pt x="2843" y="3207"/>
                    <a:pt x="3006" y="2671"/>
                    <a:pt x="3006" y="2135"/>
                  </a:cubicBezTo>
                  <a:lnTo>
                    <a:pt x="3006" y="680"/>
                  </a:lnTo>
                  <a:cubicBezTo>
                    <a:pt x="3006" y="489"/>
                    <a:pt x="2891" y="317"/>
                    <a:pt x="2728" y="230"/>
                  </a:cubicBezTo>
                  <a:lnTo>
                    <a:pt x="2269" y="1"/>
                  </a:lnTo>
                  <a:cubicBezTo>
                    <a:pt x="2102" y="203"/>
                    <a:pt x="1594" y="211"/>
                    <a:pt x="1514" y="211"/>
                  </a:cubicBezTo>
                  <a:cubicBezTo>
                    <a:pt x="1507" y="211"/>
                    <a:pt x="1503" y="211"/>
                    <a:pt x="1503" y="211"/>
                  </a:cubicBezTo>
                  <a:cubicBezTo>
                    <a:pt x="1503" y="211"/>
                    <a:pt x="1500" y="211"/>
                    <a:pt x="1493" y="211"/>
                  </a:cubicBezTo>
                  <a:cubicBezTo>
                    <a:pt x="1412" y="211"/>
                    <a:pt x="904" y="203"/>
                    <a:pt x="728" y="1"/>
                  </a:cubicBezTo>
                  <a:close/>
                </a:path>
              </a:pathLst>
            </a:custGeom>
            <a:solidFill>
              <a:srgbClr val="819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544;p69">
              <a:extLst>
                <a:ext uri="{FF2B5EF4-FFF2-40B4-BE49-F238E27FC236}">
                  <a16:creationId xmlns:a16="http://schemas.microsoft.com/office/drawing/2014/main" xmlns="" id="{546DDE0E-2650-4A92-8AC6-59BB460867EC}"/>
                </a:ext>
              </a:extLst>
            </p:cNvPr>
            <p:cNvSpPr/>
            <p:nvPr/>
          </p:nvSpPr>
          <p:spPr>
            <a:xfrm>
              <a:off x="6192152" y="3651441"/>
              <a:ext cx="52546" cy="46034"/>
            </a:xfrm>
            <a:custGeom>
              <a:avLst/>
              <a:gdLst/>
              <a:ahLst/>
              <a:cxnLst/>
              <a:rect l="l" t="t" r="r" b="b"/>
              <a:pathLst>
                <a:path w="2001" h="1753" extrusionOk="0">
                  <a:moveTo>
                    <a:pt x="0" y="1"/>
                  </a:moveTo>
                  <a:lnTo>
                    <a:pt x="0" y="1503"/>
                  </a:lnTo>
                  <a:cubicBezTo>
                    <a:pt x="0" y="1647"/>
                    <a:pt x="115" y="1752"/>
                    <a:pt x="249" y="1752"/>
                  </a:cubicBezTo>
                  <a:lnTo>
                    <a:pt x="1752" y="1752"/>
                  </a:lnTo>
                  <a:cubicBezTo>
                    <a:pt x="1895"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545;p69">
              <a:extLst>
                <a:ext uri="{FF2B5EF4-FFF2-40B4-BE49-F238E27FC236}">
                  <a16:creationId xmlns:a16="http://schemas.microsoft.com/office/drawing/2014/main" xmlns="" id="{1CA8F63E-346D-46FB-9E03-6399318D3E18}"/>
                </a:ext>
              </a:extLst>
            </p:cNvPr>
            <p:cNvSpPr/>
            <p:nvPr/>
          </p:nvSpPr>
          <p:spPr>
            <a:xfrm>
              <a:off x="6179074" y="3564757"/>
              <a:ext cx="13104" cy="86711"/>
            </a:xfrm>
            <a:custGeom>
              <a:avLst/>
              <a:gdLst/>
              <a:ahLst/>
              <a:cxnLst/>
              <a:rect l="l" t="t" r="r" b="b"/>
              <a:pathLst>
                <a:path w="499" h="3302" extrusionOk="0">
                  <a:moveTo>
                    <a:pt x="77" y="0"/>
                  </a:moveTo>
                  <a:cubicBezTo>
                    <a:pt x="20" y="77"/>
                    <a:pt x="1" y="163"/>
                    <a:pt x="1" y="259"/>
                  </a:cubicBezTo>
                  <a:lnTo>
                    <a:pt x="1" y="1713"/>
                  </a:lnTo>
                  <a:cubicBezTo>
                    <a:pt x="1" y="2259"/>
                    <a:pt x="154" y="2795"/>
                    <a:pt x="460" y="3245"/>
                  </a:cubicBezTo>
                  <a:lnTo>
                    <a:pt x="498" y="3302"/>
                  </a:lnTo>
                  <a:lnTo>
                    <a:pt x="498" y="565"/>
                  </a:lnTo>
                  <a:cubicBezTo>
                    <a:pt x="498" y="412"/>
                    <a:pt x="422" y="259"/>
                    <a:pt x="297" y="163"/>
                  </a:cubicBezTo>
                  <a:lnTo>
                    <a:pt x="77" y="0"/>
                  </a:ln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546;p69">
              <a:extLst>
                <a:ext uri="{FF2B5EF4-FFF2-40B4-BE49-F238E27FC236}">
                  <a16:creationId xmlns:a16="http://schemas.microsoft.com/office/drawing/2014/main" xmlns="" id="{81BF6D3B-1A91-4CEC-93C8-9B691984A2D7}"/>
                </a:ext>
              </a:extLst>
            </p:cNvPr>
            <p:cNvSpPr/>
            <p:nvPr/>
          </p:nvSpPr>
          <p:spPr>
            <a:xfrm>
              <a:off x="6244672" y="3564757"/>
              <a:ext cx="13340" cy="86711"/>
            </a:xfrm>
            <a:custGeom>
              <a:avLst/>
              <a:gdLst/>
              <a:ahLst/>
              <a:cxnLst/>
              <a:rect l="l" t="t" r="r" b="b"/>
              <a:pathLst>
                <a:path w="508" h="3302" extrusionOk="0">
                  <a:moveTo>
                    <a:pt x="431" y="0"/>
                  </a:moveTo>
                  <a:lnTo>
                    <a:pt x="202" y="163"/>
                  </a:lnTo>
                  <a:cubicBezTo>
                    <a:pt x="77" y="259"/>
                    <a:pt x="1" y="412"/>
                    <a:pt x="1" y="565"/>
                  </a:cubicBezTo>
                  <a:lnTo>
                    <a:pt x="1" y="3302"/>
                  </a:lnTo>
                  <a:lnTo>
                    <a:pt x="39" y="3245"/>
                  </a:lnTo>
                  <a:cubicBezTo>
                    <a:pt x="345" y="2795"/>
                    <a:pt x="508" y="2259"/>
                    <a:pt x="508" y="1713"/>
                  </a:cubicBezTo>
                  <a:lnTo>
                    <a:pt x="508" y="259"/>
                  </a:lnTo>
                  <a:cubicBezTo>
                    <a:pt x="508" y="163"/>
                    <a:pt x="479" y="77"/>
                    <a:pt x="431" y="0"/>
                  </a:cubicBez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547;p69">
              <a:extLst>
                <a:ext uri="{FF2B5EF4-FFF2-40B4-BE49-F238E27FC236}">
                  <a16:creationId xmlns:a16="http://schemas.microsoft.com/office/drawing/2014/main" xmlns="" id="{D4780E31-C3DD-4469-9784-35858F1F0E6A}"/>
                </a:ext>
              </a:extLst>
            </p:cNvPr>
            <p:cNvSpPr/>
            <p:nvPr/>
          </p:nvSpPr>
          <p:spPr>
            <a:xfrm>
              <a:off x="6198191" y="3546270"/>
              <a:ext cx="40467" cy="105198"/>
            </a:xfrm>
            <a:custGeom>
              <a:avLst/>
              <a:gdLst/>
              <a:ahLst/>
              <a:cxnLst/>
              <a:rect l="l" t="t" r="r" b="b"/>
              <a:pathLst>
                <a:path w="1541" h="4006" extrusionOk="0">
                  <a:moveTo>
                    <a:pt x="250" y="1"/>
                  </a:moveTo>
                  <a:cubicBezTo>
                    <a:pt x="237" y="1"/>
                    <a:pt x="225" y="6"/>
                    <a:pt x="220" y="15"/>
                  </a:cubicBezTo>
                  <a:lnTo>
                    <a:pt x="0" y="293"/>
                  </a:lnTo>
                  <a:lnTo>
                    <a:pt x="345" y="714"/>
                  </a:lnTo>
                  <a:cubicBezTo>
                    <a:pt x="365" y="739"/>
                    <a:pt x="393" y="751"/>
                    <a:pt x="422" y="751"/>
                  </a:cubicBezTo>
                  <a:cubicBezTo>
                    <a:pt x="448" y="751"/>
                    <a:pt x="475" y="741"/>
                    <a:pt x="498" y="723"/>
                  </a:cubicBezTo>
                  <a:lnTo>
                    <a:pt x="651" y="609"/>
                  </a:lnTo>
                  <a:lnTo>
                    <a:pt x="651" y="4006"/>
                  </a:lnTo>
                  <a:lnTo>
                    <a:pt x="900" y="4006"/>
                  </a:lnTo>
                  <a:lnTo>
                    <a:pt x="900" y="609"/>
                  </a:lnTo>
                  <a:lnTo>
                    <a:pt x="1043" y="723"/>
                  </a:lnTo>
                  <a:cubicBezTo>
                    <a:pt x="1065" y="745"/>
                    <a:pt x="1090" y="755"/>
                    <a:pt x="1116" y="755"/>
                  </a:cubicBezTo>
                  <a:cubicBezTo>
                    <a:pt x="1148" y="755"/>
                    <a:pt x="1180" y="740"/>
                    <a:pt x="1206" y="714"/>
                  </a:cubicBezTo>
                  <a:lnTo>
                    <a:pt x="1541" y="293"/>
                  </a:lnTo>
                  <a:lnTo>
                    <a:pt x="1330" y="25"/>
                  </a:lnTo>
                  <a:cubicBezTo>
                    <a:pt x="1321" y="15"/>
                    <a:pt x="1309" y="10"/>
                    <a:pt x="1297" y="10"/>
                  </a:cubicBezTo>
                  <a:cubicBezTo>
                    <a:pt x="1285" y="10"/>
                    <a:pt x="1273" y="15"/>
                    <a:pt x="1263" y="25"/>
                  </a:cubicBezTo>
                  <a:lnTo>
                    <a:pt x="775" y="503"/>
                  </a:lnTo>
                  <a:lnTo>
                    <a:pt x="287" y="15"/>
                  </a:lnTo>
                  <a:cubicBezTo>
                    <a:pt x="278" y="6"/>
                    <a:pt x="263" y="1"/>
                    <a:pt x="250" y="1"/>
                  </a:cubicBez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548;p69">
              <a:extLst>
                <a:ext uri="{FF2B5EF4-FFF2-40B4-BE49-F238E27FC236}">
                  <a16:creationId xmlns:a16="http://schemas.microsoft.com/office/drawing/2014/main" xmlns="" id="{6F1E568E-C3FD-4DD5-89AE-843BEC34E929}"/>
                </a:ext>
              </a:extLst>
            </p:cNvPr>
            <p:cNvSpPr/>
            <p:nvPr/>
          </p:nvSpPr>
          <p:spPr>
            <a:xfrm>
              <a:off x="6215260" y="3664755"/>
              <a:ext cx="6565" cy="32720"/>
            </a:xfrm>
            <a:custGeom>
              <a:avLst/>
              <a:gdLst/>
              <a:ahLst/>
              <a:cxnLst/>
              <a:rect l="l" t="t" r="r" b="b"/>
              <a:pathLst>
                <a:path w="250" h="1246" extrusionOk="0">
                  <a:moveTo>
                    <a:pt x="140" y="0"/>
                  </a:moveTo>
                  <a:cubicBezTo>
                    <a:pt x="135" y="0"/>
                    <a:pt x="130" y="0"/>
                    <a:pt x="125" y="1"/>
                  </a:cubicBezTo>
                  <a:cubicBezTo>
                    <a:pt x="58" y="1"/>
                    <a:pt x="1" y="49"/>
                    <a:pt x="1" y="116"/>
                  </a:cubicBezTo>
                  <a:lnTo>
                    <a:pt x="1" y="1245"/>
                  </a:lnTo>
                  <a:lnTo>
                    <a:pt x="250" y="1245"/>
                  </a:lnTo>
                  <a:lnTo>
                    <a:pt x="250" y="116"/>
                  </a:lnTo>
                  <a:cubicBezTo>
                    <a:pt x="250" y="54"/>
                    <a:pt x="200" y="0"/>
                    <a:pt x="140" y="0"/>
                  </a:cubicBez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549;p69">
              <a:extLst>
                <a:ext uri="{FF2B5EF4-FFF2-40B4-BE49-F238E27FC236}">
                  <a16:creationId xmlns:a16="http://schemas.microsoft.com/office/drawing/2014/main" xmlns="" id="{CBFF2BA9-66B1-4EF1-80E4-9BEE302F07C5}"/>
                </a:ext>
              </a:extLst>
            </p:cNvPr>
            <p:cNvSpPr/>
            <p:nvPr/>
          </p:nvSpPr>
          <p:spPr>
            <a:xfrm>
              <a:off x="6192152"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550;p69">
              <a:extLst>
                <a:ext uri="{FF2B5EF4-FFF2-40B4-BE49-F238E27FC236}">
                  <a16:creationId xmlns:a16="http://schemas.microsoft.com/office/drawing/2014/main" xmlns="" id="{413FB1C5-BBDD-49D3-B5BD-E59B74CEDC3D}"/>
                </a:ext>
              </a:extLst>
            </p:cNvPr>
            <p:cNvSpPr/>
            <p:nvPr/>
          </p:nvSpPr>
          <p:spPr>
            <a:xfrm>
              <a:off x="6192204" y="3480567"/>
              <a:ext cx="36160" cy="59269"/>
            </a:xfrm>
            <a:custGeom>
              <a:avLst/>
              <a:gdLst/>
              <a:ahLst/>
              <a:cxnLst/>
              <a:rect l="l" t="t" r="r" b="b"/>
              <a:pathLst>
                <a:path w="1377" h="2257" extrusionOk="0">
                  <a:moveTo>
                    <a:pt x="754" y="0"/>
                  </a:moveTo>
                  <a:cubicBezTo>
                    <a:pt x="343" y="0"/>
                    <a:pt x="8" y="335"/>
                    <a:pt x="8" y="756"/>
                  </a:cubicBezTo>
                  <a:lnTo>
                    <a:pt x="8" y="1254"/>
                  </a:lnTo>
                  <a:cubicBezTo>
                    <a:pt x="0" y="1828"/>
                    <a:pt x="476" y="2257"/>
                    <a:pt x="1003" y="2257"/>
                  </a:cubicBezTo>
                  <a:cubicBezTo>
                    <a:pt x="1126" y="2257"/>
                    <a:pt x="1253" y="2233"/>
                    <a:pt x="1377" y="2182"/>
                  </a:cubicBezTo>
                  <a:cubicBezTo>
                    <a:pt x="1003" y="2029"/>
                    <a:pt x="754" y="1665"/>
                    <a:pt x="754" y="1254"/>
                  </a:cubicBezTo>
                  <a:lnTo>
                    <a:pt x="754" y="756"/>
                  </a:lnTo>
                  <a:cubicBezTo>
                    <a:pt x="754" y="383"/>
                    <a:pt x="1013" y="77"/>
                    <a:pt x="1377" y="10"/>
                  </a:cubicBezTo>
                  <a:cubicBezTo>
                    <a:pt x="1338" y="10"/>
                    <a:pt x="1300" y="0"/>
                    <a:pt x="1252"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551;p69">
              <a:extLst>
                <a:ext uri="{FF2B5EF4-FFF2-40B4-BE49-F238E27FC236}">
                  <a16:creationId xmlns:a16="http://schemas.microsoft.com/office/drawing/2014/main" xmlns="" id="{5AF23CFC-FAFF-4785-AA4B-3D6A24FCB5E9}"/>
                </a:ext>
              </a:extLst>
            </p:cNvPr>
            <p:cNvSpPr/>
            <p:nvPr/>
          </p:nvSpPr>
          <p:spPr>
            <a:xfrm>
              <a:off x="6192152" y="3480567"/>
              <a:ext cx="52546" cy="26418"/>
            </a:xfrm>
            <a:custGeom>
              <a:avLst/>
              <a:gdLst/>
              <a:ahLst/>
              <a:cxnLst/>
              <a:rect l="l" t="t" r="r" b="b"/>
              <a:pathLst>
                <a:path w="2001" h="1006" extrusionOk="0">
                  <a:moveTo>
                    <a:pt x="747" y="0"/>
                  </a:moveTo>
                  <a:cubicBezTo>
                    <a:pt x="335" y="0"/>
                    <a:pt x="0" y="335"/>
                    <a:pt x="0" y="756"/>
                  </a:cubicBezTo>
                  <a:cubicBezTo>
                    <a:pt x="0" y="756"/>
                    <a:pt x="756"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552;p69">
              <a:extLst>
                <a:ext uri="{FF2B5EF4-FFF2-40B4-BE49-F238E27FC236}">
                  <a16:creationId xmlns:a16="http://schemas.microsoft.com/office/drawing/2014/main" xmlns="" id="{AE9360BE-8F57-48E7-9BA4-5803818F65DF}"/>
                </a:ext>
              </a:extLst>
            </p:cNvPr>
            <p:cNvSpPr/>
            <p:nvPr/>
          </p:nvSpPr>
          <p:spPr>
            <a:xfrm>
              <a:off x="6192414" y="3480567"/>
              <a:ext cx="35950" cy="23897"/>
            </a:xfrm>
            <a:custGeom>
              <a:avLst/>
              <a:gdLst/>
              <a:ahLst/>
              <a:cxnLst/>
              <a:rect l="l" t="t" r="r" b="b"/>
              <a:pathLst>
                <a:path w="1369" h="910" extrusionOk="0">
                  <a:moveTo>
                    <a:pt x="746" y="0"/>
                  </a:moveTo>
                  <a:cubicBezTo>
                    <a:pt x="335" y="0"/>
                    <a:pt x="0" y="335"/>
                    <a:pt x="0" y="756"/>
                  </a:cubicBezTo>
                  <a:cubicBezTo>
                    <a:pt x="239" y="823"/>
                    <a:pt x="488" y="881"/>
                    <a:pt x="746" y="909"/>
                  </a:cubicBezTo>
                  <a:lnTo>
                    <a:pt x="746" y="756"/>
                  </a:lnTo>
                  <a:cubicBezTo>
                    <a:pt x="746" y="383"/>
                    <a:pt x="1005" y="77"/>
                    <a:pt x="1369" y="10"/>
                  </a:cubicBezTo>
                  <a:cubicBezTo>
                    <a:pt x="1330" y="10"/>
                    <a:pt x="1292" y="0"/>
                    <a:pt x="12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553;p69">
              <a:extLst>
                <a:ext uri="{FF2B5EF4-FFF2-40B4-BE49-F238E27FC236}">
                  <a16:creationId xmlns:a16="http://schemas.microsoft.com/office/drawing/2014/main" xmlns="" id="{54D85BCD-2C52-480F-AB45-A21E035FD698}"/>
                </a:ext>
              </a:extLst>
            </p:cNvPr>
            <p:cNvSpPr/>
            <p:nvPr/>
          </p:nvSpPr>
          <p:spPr>
            <a:xfrm>
              <a:off x="6310532"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554;p69">
              <a:extLst>
                <a:ext uri="{FF2B5EF4-FFF2-40B4-BE49-F238E27FC236}">
                  <a16:creationId xmlns:a16="http://schemas.microsoft.com/office/drawing/2014/main" xmlns="" id="{F81CFA30-8453-4A50-86AE-6F630CB132C9}"/>
                </a:ext>
              </a:extLst>
            </p:cNvPr>
            <p:cNvSpPr/>
            <p:nvPr/>
          </p:nvSpPr>
          <p:spPr>
            <a:xfrm>
              <a:off x="6309271" y="3533087"/>
              <a:ext cx="28912" cy="19931"/>
            </a:xfrm>
            <a:custGeom>
              <a:avLst/>
              <a:gdLst/>
              <a:ahLst/>
              <a:cxnLst/>
              <a:rect l="l" t="t" r="r" b="b"/>
              <a:pathLst>
                <a:path w="1101" h="759" extrusionOk="0">
                  <a:moveTo>
                    <a:pt x="48" y="0"/>
                  </a:moveTo>
                  <a:lnTo>
                    <a:pt x="48" y="508"/>
                  </a:lnTo>
                  <a:cubicBezTo>
                    <a:pt x="48" y="555"/>
                    <a:pt x="29" y="603"/>
                    <a:pt x="0" y="651"/>
                  </a:cubicBezTo>
                  <a:cubicBezTo>
                    <a:pt x="177" y="723"/>
                    <a:pt x="364" y="759"/>
                    <a:pt x="550"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555;p69">
              <a:extLst>
                <a:ext uri="{FF2B5EF4-FFF2-40B4-BE49-F238E27FC236}">
                  <a16:creationId xmlns:a16="http://schemas.microsoft.com/office/drawing/2014/main" xmlns="" id="{780201BA-1CF0-4399-9D7D-331C512A6315}"/>
                </a:ext>
              </a:extLst>
            </p:cNvPr>
            <p:cNvSpPr/>
            <p:nvPr/>
          </p:nvSpPr>
          <p:spPr>
            <a:xfrm>
              <a:off x="6284140"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69" y="3657"/>
                  </a:cubicBezTo>
                  <a:lnTo>
                    <a:pt x="507" y="3714"/>
                  </a:lnTo>
                  <a:lnTo>
                    <a:pt x="2508" y="3714"/>
                  </a:lnTo>
                  <a:lnTo>
                    <a:pt x="2546" y="3657"/>
                  </a:lnTo>
                  <a:cubicBezTo>
                    <a:pt x="2843" y="3207"/>
                    <a:pt x="3005" y="2671"/>
                    <a:pt x="3005" y="2135"/>
                  </a:cubicBezTo>
                  <a:lnTo>
                    <a:pt x="3005" y="680"/>
                  </a:lnTo>
                  <a:cubicBezTo>
                    <a:pt x="3005" y="489"/>
                    <a:pt x="2900" y="317"/>
                    <a:pt x="2728" y="230"/>
                  </a:cubicBezTo>
                  <a:lnTo>
                    <a:pt x="2278" y="1"/>
                  </a:lnTo>
                  <a:cubicBezTo>
                    <a:pt x="2102" y="203"/>
                    <a:pt x="1594"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556;p69">
              <a:extLst>
                <a:ext uri="{FF2B5EF4-FFF2-40B4-BE49-F238E27FC236}">
                  <a16:creationId xmlns:a16="http://schemas.microsoft.com/office/drawing/2014/main" xmlns="" id="{2CD2608B-358E-4C4D-80D1-FD21BFA2D44D}"/>
                </a:ext>
              </a:extLst>
            </p:cNvPr>
            <p:cNvSpPr/>
            <p:nvPr/>
          </p:nvSpPr>
          <p:spPr>
            <a:xfrm>
              <a:off x="6297454"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557;p69">
              <a:extLst>
                <a:ext uri="{FF2B5EF4-FFF2-40B4-BE49-F238E27FC236}">
                  <a16:creationId xmlns:a16="http://schemas.microsoft.com/office/drawing/2014/main" xmlns="" id="{DB3601CE-9F6B-4B64-B930-BD3A69C53F8A}"/>
                </a:ext>
              </a:extLst>
            </p:cNvPr>
            <p:cNvSpPr/>
            <p:nvPr/>
          </p:nvSpPr>
          <p:spPr>
            <a:xfrm>
              <a:off x="6297454" y="3480567"/>
              <a:ext cx="36213" cy="59269"/>
            </a:xfrm>
            <a:custGeom>
              <a:avLst/>
              <a:gdLst/>
              <a:ahLst/>
              <a:cxnLst/>
              <a:rect l="l" t="t" r="r" b="b"/>
              <a:pathLst>
                <a:path w="1379" h="2257" extrusionOk="0">
                  <a:moveTo>
                    <a:pt x="756" y="0"/>
                  </a:moveTo>
                  <a:cubicBezTo>
                    <a:pt x="335" y="0"/>
                    <a:pt x="0" y="335"/>
                    <a:pt x="0" y="756"/>
                  </a:cubicBezTo>
                  <a:lnTo>
                    <a:pt x="0" y="1254"/>
                  </a:lnTo>
                  <a:cubicBezTo>
                    <a:pt x="0" y="1828"/>
                    <a:pt x="471" y="2257"/>
                    <a:pt x="1001" y="2257"/>
                  </a:cubicBezTo>
                  <a:cubicBezTo>
                    <a:pt x="1125" y="2257"/>
                    <a:pt x="1253" y="2233"/>
                    <a:pt x="1379" y="2182"/>
                  </a:cubicBezTo>
                  <a:cubicBezTo>
                    <a:pt x="996" y="2029"/>
                    <a:pt x="747" y="1665"/>
                    <a:pt x="747" y="1254"/>
                  </a:cubicBezTo>
                  <a:lnTo>
                    <a:pt x="747" y="756"/>
                  </a:lnTo>
                  <a:cubicBezTo>
                    <a:pt x="747" y="383"/>
                    <a:pt x="1015" y="77"/>
                    <a:pt x="137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558;p69">
              <a:extLst>
                <a:ext uri="{FF2B5EF4-FFF2-40B4-BE49-F238E27FC236}">
                  <a16:creationId xmlns:a16="http://schemas.microsoft.com/office/drawing/2014/main" xmlns="" id="{C2E34471-2A61-4713-B8F1-91DBCB65861A}"/>
                </a:ext>
              </a:extLst>
            </p:cNvPr>
            <p:cNvSpPr/>
            <p:nvPr/>
          </p:nvSpPr>
          <p:spPr>
            <a:xfrm>
              <a:off x="6297454" y="3651441"/>
              <a:ext cx="52546" cy="46034"/>
            </a:xfrm>
            <a:custGeom>
              <a:avLst/>
              <a:gdLst/>
              <a:ahLst/>
              <a:cxnLst/>
              <a:rect l="l" t="t" r="r" b="b"/>
              <a:pathLst>
                <a:path w="2001" h="1753" extrusionOk="0">
                  <a:moveTo>
                    <a:pt x="0" y="1"/>
                  </a:moveTo>
                  <a:lnTo>
                    <a:pt x="0" y="1503"/>
                  </a:lnTo>
                  <a:cubicBezTo>
                    <a:pt x="0" y="1647"/>
                    <a:pt x="106" y="1752"/>
                    <a:pt x="249" y="1752"/>
                  </a:cubicBezTo>
                  <a:lnTo>
                    <a:pt x="1752" y="1752"/>
                  </a:lnTo>
                  <a:cubicBezTo>
                    <a:pt x="1886" y="1752"/>
                    <a:pt x="2001" y="1647"/>
                    <a:pt x="2001" y="1503"/>
                  </a:cubicBezTo>
                  <a:lnTo>
                    <a:pt x="2001" y="1"/>
                  </a:ln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559;p69">
              <a:extLst>
                <a:ext uri="{FF2B5EF4-FFF2-40B4-BE49-F238E27FC236}">
                  <a16:creationId xmlns:a16="http://schemas.microsoft.com/office/drawing/2014/main" xmlns="" id="{05D02E31-EEF6-47C0-B4AE-6E8DAFF07C7B}"/>
                </a:ext>
              </a:extLst>
            </p:cNvPr>
            <p:cNvSpPr/>
            <p:nvPr/>
          </p:nvSpPr>
          <p:spPr>
            <a:xfrm>
              <a:off x="6284140" y="3564757"/>
              <a:ext cx="13340" cy="86711"/>
            </a:xfrm>
            <a:custGeom>
              <a:avLst/>
              <a:gdLst/>
              <a:ahLst/>
              <a:cxnLst/>
              <a:rect l="l" t="t" r="r" b="b"/>
              <a:pathLst>
                <a:path w="508" h="3302" extrusionOk="0">
                  <a:moveTo>
                    <a:pt x="77" y="0"/>
                  </a:moveTo>
                  <a:cubicBezTo>
                    <a:pt x="29" y="77"/>
                    <a:pt x="0" y="163"/>
                    <a:pt x="0" y="259"/>
                  </a:cubicBezTo>
                  <a:lnTo>
                    <a:pt x="0" y="1713"/>
                  </a:lnTo>
                  <a:cubicBezTo>
                    <a:pt x="0" y="2259"/>
                    <a:pt x="163" y="2795"/>
                    <a:pt x="469" y="3245"/>
                  </a:cubicBezTo>
                  <a:lnTo>
                    <a:pt x="507" y="3302"/>
                  </a:lnTo>
                  <a:lnTo>
                    <a:pt x="507" y="565"/>
                  </a:lnTo>
                  <a:cubicBezTo>
                    <a:pt x="507" y="412"/>
                    <a:pt x="431" y="259"/>
                    <a:pt x="306" y="163"/>
                  </a:cubicBezTo>
                  <a:lnTo>
                    <a:pt x="77" y="0"/>
                  </a:lnTo>
                  <a:close/>
                </a:path>
              </a:pathLst>
            </a:custGeom>
            <a:solidFill>
              <a:srgbClr val="909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560;p69">
              <a:extLst>
                <a:ext uri="{FF2B5EF4-FFF2-40B4-BE49-F238E27FC236}">
                  <a16:creationId xmlns:a16="http://schemas.microsoft.com/office/drawing/2014/main" xmlns="" id="{506CD06C-B3BB-47FA-8536-D393271E1D58}"/>
                </a:ext>
              </a:extLst>
            </p:cNvPr>
            <p:cNvSpPr/>
            <p:nvPr/>
          </p:nvSpPr>
          <p:spPr>
            <a:xfrm>
              <a:off x="6349974" y="3564757"/>
              <a:ext cx="13104" cy="86711"/>
            </a:xfrm>
            <a:custGeom>
              <a:avLst/>
              <a:gdLst/>
              <a:ahLst/>
              <a:cxnLst/>
              <a:rect l="l" t="t" r="r" b="b"/>
              <a:pathLst>
                <a:path w="499" h="3302" extrusionOk="0">
                  <a:moveTo>
                    <a:pt x="422" y="0"/>
                  </a:moveTo>
                  <a:lnTo>
                    <a:pt x="202" y="163"/>
                  </a:lnTo>
                  <a:cubicBezTo>
                    <a:pt x="77" y="259"/>
                    <a:pt x="1" y="412"/>
                    <a:pt x="1" y="565"/>
                  </a:cubicBezTo>
                  <a:lnTo>
                    <a:pt x="1" y="3302"/>
                  </a:lnTo>
                  <a:lnTo>
                    <a:pt x="39" y="3245"/>
                  </a:lnTo>
                  <a:cubicBezTo>
                    <a:pt x="345" y="2795"/>
                    <a:pt x="498" y="2259"/>
                    <a:pt x="498" y="1713"/>
                  </a:cubicBezTo>
                  <a:lnTo>
                    <a:pt x="498" y="259"/>
                  </a:lnTo>
                  <a:cubicBezTo>
                    <a:pt x="498" y="163"/>
                    <a:pt x="479" y="77"/>
                    <a:pt x="422" y="0"/>
                  </a:cubicBezTo>
                  <a:close/>
                </a:path>
              </a:pathLst>
            </a:custGeom>
            <a:solidFill>
              <a:srgbClr val="909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561;p69">
              <a:extLst>
                <a:ext uri="{FF2B5EF4-FFF2-40B4-BE49-F238E27FC236}">
                  <a16:creationId xmlns:a16="http://schemas.microsoft.com/office/drawing/2014/main" xmlns="" id="{7B1F3A5A-68AF-4794-AE6F-E9C6A3BD9FAA}"/>
                </a:ext>
              </a:extLst>
            </p:cNvPr>
            <p:cNvSpPr/>
            <p:nvPr/>
          </p:nvSpPr>
          <p:spPr>
            <a:xfrm>
              <a:off x="6303494" y="3546532"/>
              <a:ext cx="40467" cy="104935"/>
            </a:xfrm>
            <a:custGeom>
              <a:avLst/>
              <a:gdLst/>
              <a:ahLst/>
              <a:cxnLst/>
              <a:rect l="l" t="t" r="r" b="b"/>
              <a:pathLst>
                <a:path w="1541" h="3996" extrusionOk="0">
                  <a:moveTo>
                    <a:pt x="244" y="0"/>
                  </a:moveTo>
                  <a:cubicBezTo>
                    <a:pt x="232" y="0"/>
                    <a:pt x="220" y="5"/>
                    <a:pt x="211" y="15"/>
                  </a:cubicBezTo>
                  <a:lnTo>
                    <a:pt x="0" y="283"/>
                  </a:lnTo>
                  <a:lnTo>
                    <a:pt x="345" y="704"/>
                  </a:lnTo>
                  <a:cubicBezTo>
                    <a:pt x="367" y="732"/>
                    <a:pt x="399" y="747"/>
                    <a:pt x="431" y="747"/>
                  </a:cubicBezTo>
                  <a:cubicBezTo>
                    <a:pt x="454" y="747"/>
                    <a:pt x="478" y="739"/>
                    <a:pt x="498" y="723"/>
                  </a:cubicBezTo>
                  <a:lnTo>
                    <a:pt x="641" y="599"/>
                  </a:lnTo>
                  <a:lnTo>
                    <a:pt x="641" y="3996"/>
                  </a:lnTo>
                  <a:lnTo>
                    <a:pt x="900" y="3996"/>
                  </a:lnTo>
                  <a:lnTo>
                    <a:pt x="900" y="599"/>
                  </a:lnTo>
                  <a:lnTo>
                    <a:pt x="1043" y="713"/>
                  </a:lnTo>
                  <a:cubicBezTo>
                    <a:pt x="1065" y="735"/>
                    <a:pt x="1090" y="745"/>
                    <a:pt x="1115" y="745"/>
                  </a:cubicBezTo>
                  <a:cubicBezTo>
                    <a:pt x="1146" y="745"/>
                    <a:pt x="1175" y="730"/>
                    <a:pt x="1196" y="704"/>
                  </a:cubicBezTo>
                  <a:lnTo>
                    <a:pt x="1541" y="283"/>
                  </a:lnTo>
                  <a:lnTo>
                    <a:pt x="1321" y="15"/>
                  </a:lnTo>
                  <a:cubicBezTo>
                    <a:pt x="1311" y="5"/>
                    <a:pt x="1299" y="0"/>
                    <a:pt x="1287" y="0"/>
                  </a:cubicBezTo>
                  <a:cubicBezTo>
                    <a:pt x="1275" y="0"/>
                    <a:pt x="1263" y="5"/>
                    <a:pt x="1254" y="15"/>
                  </a:cubicBezTo>
                  <a:lnTo>
                    <a:pt x="766" y="493"/>
                  </a:lnTo>
                  <a:lnTo>
                    <a:pt x="278" y="15"/>
                  </a:lnTo>
                  <a:cubicBezTo>
                    <a:pt x="268" y="5"/>
                    <a:pt x="256" y="0"/>
                    <a:pt x="244" y="0"/>
                  </a:cubicBezTo>
                  <a:close/>
                </a:path>
              </a:pathLst>
            </a:custGeom>
            <a:solidFill>
              <a:srgbClr val="909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562;p69">
              <a:extLst>
                <a:ext uri="{FF2B5EF4-FFF2-40B4-BE49-F238E27FC236}">
                  <a16:creationId xmlns:a16="http://schemas.microsoft.com/office/drawing/2014/main" xmlns="" id="{6D278099-C9E5-47E6-A5B5-9425A352879E}"/>
                </a:ext>
              </a:extLst>
            </p:cNvPr>
            <p:cNvSpPr/>
            <p:nvPr/>
          </p:nvSpPr>
          <p:spPr>
            <a:xfrm>
              <a:off x="6320563" y="3664755"/>
              <a:ext cx="6565" cy="32720"/>
            </a:xfrm>
            <a:custGeom>
              <a:avLst/>
              <a:gdLst/>
              <a:ahLst/>
              <a:cxnLst/>
              <a:rect l="l" t="t" r="r" b="b"/>
              <a:pathLst>
                <a:path w="250" h="1246" extrusionOk="0">
                  <a:moveTo>
                    <a:pt x="132" y="0"/>
                  </a:moveTo>
                  <a:cubicBezTo>
                    <a:pt x="127" y="0"/>
                    <a:pt x="121" y="0"/>
                    <a:pt x="116" y="1"/>
                  </a:cubicBezTo>
                  <a:cubicBezTo>
                    <a:pt x="49" y="1"/>
                    <a:pt x="1" y="49"/>
                    <a:pt x="1" y="116"/>
                  </a:cubicBezTo>
                  <a:lnTo>
                    <a:pt x="1" y="1245"/>
                  </a:lnTo>
                  <a:lnTo>
                    <a:pt x="250" y="1245"/>
                  </a:lnTo>
                  <a:lnTo>
                    <a:pt x="250" y="116"/>
                  </a:lnTo>
                  <a:cubicBezTo>
                    <a:pt x="250" y="54"/>
                    <a:pt x="200" y="0"/>
                    <a:pt x="132" y="0"/>
                  </a:cubicBezTo>
                  <a:close/>
                </a:path>
              </a:pathLst>
            </a:custGeom>
            <a:solidFill>
              <a:srgbClr val="4B6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563;p69">
              <a:extLst>
                <a:ext uri="{FF2B5EF4-FFF2-40B4-BE49-F238E27FC236}">
                  <a16:creationId xmlns:a16="http://schemas.microsoft.com/office/drawing/2014/main" xmlns="" id="{ABD00E48-09BF-4830-8F06-80ED16FDDFDC}"/>
                </a:ext>
              </a:extLst>
            </p:cNvPr>
            <p:cNvSpPr/>
            <p:nvPr/>
          </p:nvSpPr>
          <p:spPr>
            <a:xfrm>
              <a:off x="6297454" y="3480567"/>
              <a:ext cx="52546" cy="26418"/>
            </a:xfrm>
            <a:custGeom>
              <a:avLst/>
              <a:gdLst/>
              <a:ahLst/>
              <a:cxnLst/>
              <a:rect l="l" t="t" r="r" b="b"/>
              <a:pathLst>
                <a:path w="2001" h="1006" extrusionOk="0">
                  <a:moveTo>
                    <a:pt x="747" y="0"/>
                  </a:moveTo>
                  <a:cubicBezTo>
                    <a:pt x="335" y="0"/>
                    <a:pt x="0" y="335"/>
                    <a:pt x="0" y="756"/>
                  </a:cubicBezTo>
                  <a:cubicBezTo>
                    <a:pt x="0"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564;p69">
              <a:extLst>
                <a:ext uri="{FF2B5EF4-FFF2-40B4-BE49-F238E27FC236}">
                  <a16:creationId xmlns:a16="http://schemas.microsoft.com/office/drawing/2014/main" xmlns="" id="{94819AC5-F772-4500-8753-7E90E178ED10}"/>
                </a:ext>
              </a:extLst>
            </p:cNvPr>
            <p:cNvSpPr/>
            <p:nvPr/>
          </p:nvSpPr>
          <p:spPr>
            <a:xfrm>
              <a:off x="6297454" y="3480567"/>
              <a:ext cx="36213" cy="23897"/>
            </a:xfrm>
            <a:custGeom>
              <a:avLst/>
              <a:gdLst/>
              <a:ahLst/>
              <a:cxnLst/>
              <a:rect l="l" t="t" r="r" b="b"/>
              <a:pathLst>
                <a:path w="1379" h="910" extrusionOk="0">
                  <a:moveTo>
                    <a:pt x="756" y="0"/>
                  </a:moveTo>
                  <a:cubicBezTo>
                    <a:pt x="335" y="0"/>
                    <a:pt x="0" y="335"/>
                    <a:pt x="0" y="756"/>
                  </a:cubicBezTo>
                  <a:cubicBezTo>
                    <a:pt x="249" y="823"/>
                    <a:pt x="498" y="881"/>
                    <a:pt x="756" y="909"/>
                  </a:cubicBezTo>
                  <a:lnTo>
                    <a:pt x="747" y="756"/>
                  </a:lnTo>
                  <a:cubicBezTo>
                    <a:pt x="747" y="383"/>
                    <a:pt x="1015" y="77"/>
                    <a:pt x="137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565;p69">
              <a:extLst>
                <a:ext uri="{FF2B5EF4-FFF2-40B4-BE49-F238E27FC236}">
                  <a16:creationId xmlns:a16="http://schemas.microsoft.com/office/drawing/2014/main" xmlns="" id="{1D226538-EB00-4DC1-87E2-947051080C26}"/>
                </a:ext>
              </a:extLst>
            </p:cNvPr>
            <p:cNvSpPr/>
            <p:nvPr/>
          </p:nvSpPr>
          <p:spPr>
            <a:xfrm>
              <a:off x="6415808" y="3533087"/>
              <a:ext cx="26181" cy="26418"/>
            </a:xfrm>
            <a:custGeom>
              <a:avLst/>
              <a:gdLst/>
              <a:ahLst/>
              <a:cxnLst/>
              <a:rect l="l" t="t" r="r" b="b"/>
              <a:pathLst>
                <a:path w="997" h="1006" extrusionOk="0">
                  <a:moveTo>
                    <a:pt x="1" y="0"/>
                  </a:moveTo>
                  <a:lnTo>
                    <a:pt x="1" y="1005"/>
                  </a:lnTo>
                  <a:lnTo>
                    <a:pt x="996" y="1005"/>
                  </a:lnTo>
                  <a:lnTo>
                    <a:pt x="996"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566;p69">
              <a:extLst>
                <a:ext uri="{FF2B5EF4-FFF2-40B4-BE49-F238E27FC236}">
                  <a16:creationId xmlns:a16="http://schemas.microsoft.com/office/drawing/2014/main" xmlns="" id="{0B4093CD-B175-482F-A8EE-4925FE7528A9}"/>
                </a:ext>
              </a:extLst>
            </p:cNvPr>
            <p:cNvSpPr/>
            <p:nvPr/>
          </p:nvSpPr>
          <p:spPr>
            <a:xfrm>
              <a:off x="6414574" y="3533087"/>
              <a:ext cx="28676" cy="19931"/>
            </a:xfrm>
            <a:custGeom>
              <a:avLst/>
              <a:gdLst/>
              <a:ahLst/>
              <a:cxnLst/>
              <a:rect l="l" t="t" r="r" b="b"/>
              <a:pathLst>
                <a:path w="1092" h="759" extrusionOk="0">
                  <a:moveTo>
                    <a:pt x="48" y="0"/>
                  </a:moveTo>
                  <a:lnTo>
                    <a:pt x="48" y="508"/>
                  </a:lnTo>
                  <a:cubicBezTo>
                    <a:pt x="48" y="555"/>
                    <a:pt x="29" y="603"/>
                    <a:pt x="0" y="651"/>
                  </a:cubicBezTo>
                  <a:cubicBezTo>
                    <a:pt x="172" y="723"/>
                    <a:pt x="359" y="759"/>
                    <a:pt x="546" y="759"/>
                  </a:cubicBezTo>
                  <a:cubicBezTo>
                    <a:pt x="732" y="759"/>
                    <a:pt x="919" y="723"/>
                    <a:pt x="1091" y="651"/>
                  </a:cubicBezTo>
                  <a:cubicBezTo>
                    <a:pt x="1062" y="603"/>
                    <a:pt x="1043" y="555"/>
                    <a:pt x="1043" y="508"/>
                  </a:cubicBezTo>
                  <a:lnTo>
                    <a:pt x="1043"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567;p69">
              <a:extLst>
                <a:ext uri="{FF2B5EF4-FFF2-40B4-BE49-F238E27FC236}">
                  <a16:creationId xmlns:a16="http://schemas.microsoft.com/office/drawing/2014/main" xmlns="" id="{981F0936-D5C2-408E-ACE2-9A4075375E46}"/>
                </a:ext>
              </a:extLst>
            </p:cNvPr>
            <p:cNvSpPr/>
            <p:nvPr/>
          </p:nvSpPr>
          <p:spPr>
            <a:xfrm>
              <a:off x="6389443"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59" y="3657"/>
                  </a:cubicBezTo>
                  <a:lnTo>
                    <a:pt x="498" y="3714"/>
                  </a:lnTo>
                  <a:lnTo>
                    <a:pt x="2508" y="3714"/>
                  </a:lnTo>
                  <a:lnTo>
                    <a:pt x="2536" y="3657"/>
                  </a:lnTo>
                  <a:cubicBezTo>
                    <a:pt x="2842" y="3207"/>
                    <a:pt x="3005" y="2671"/>
                    <a:pt x="3005" y="2135"/>
                  </a:cubicBezTo>
                  <a:lnTo>
                    <a:pt x="3005" y="680"/>
                  </a:lnTo>
                  <a:cubicBezTo>
                    <a:pt x="3005" y="489"/>
                    <a:pt x="2900" y="317"/>
                    <a:pt x="2728" y="230"/>
                  </a:cubicBezTo>
                  <a:lnTo>
                    <a:pt x="2268" y="1"/>
                  </a:lnTo>
                  <a:cubicBezTo>
                    <a:pt x="2101" y="203"/>
                    <a:pt x="1593"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568;p69">
              <a:extLst>
                <a:ext uri="{FF2B5EF4-FFF2-40B4-BE49-F238E27FC236}">
                  <a16:creationId xmlns:a16="http://schemas.microsoft.com/office/drawing/2014/main" xmlns="" id="{A561C80A-1C0C-43DF-A880-6F2BE888BE79}"/>
                </a:ext>
              </a:extLst>
            </p:cNvPr>
            <p:cNvSpPr/>
            <p:nvPr/>
          </p:nvSpPr>
          <p:spPr>
            <a:xfrm>
              <a:off x="6402494" y="3651441"/>
              <a:ext cx="52809" cy="46034"/>
            </a:xfrm>
            <a:custGeom>
              <a:avLst/>
              <a:gdLst/>
              <a:ahLst/>
              <a:cxnLst/>
              <a:rect l="l" t="t" r="r" b="b"/>
              <a:pathLst>
                <a:path w="2011" h="1753" extrusionOk="0">
                  <a:moveTo>
                    <a:pt x="1" y="1"/>
                  </a:moveTo>
                  <a:lnTo>
                    <a:pt x="1" y="1503"/>
                  </a:lnTo>
                  <a:cubicBezTo>
                    <a:pt x="1" y="1647"/>
                    <a:pt x="116" y="1752"/>
                    <a:pt x="250" y="1752"/>
                  </a:cubicBezTo>
                  <a:lnTo>
                    <a:pt x="1752" y="1752"/>
                  </a:lnTo>
                  <a:cubicBezTo>
                    <a:pt x="1896" y="1752"/>
                    <a:pt x="2011" y="1647"/>
                    <a:pt x="2011" y="1503"/>
                  </a:cubicBezTo>
                  <a:lnTo>
                    <a:pt x="2011" y="1"/>
                  </a:ln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569;p69">
              <a:extLst>
                <a:ext uri="{FF2B5EF4-FFF2-40B4-BE49-F238E27FC236}">
                  <a16:creationId xmlns:a16="http://schemas.microsoft.com/office/drawing/2014/main" xmlns="" id="{16E0F191-2D08-47BB-932D-68D066F82DD1}"/>
                </a:ext>
              </a:extLst>
            </p:cNvPr>
            <p:cNvSpPr/>
            <p:nvPr/>
          </p:nvSpPr>
          <p:spPr>
            <a:xfrm>
              <a:off x="6389443" y="3564757"/>
              <a:ext cx="13077" cy="86711"/>
            </a:xfrm>
            <a:custGeom>
              <a:avLst/>
              <a:gdLst/>
              <a:ahLst/>
              <a:cxnLst/>
              <a:rect l="l" t="t" r="r" b="b"/>
              <a:pathLst>
                <a:path w="498" h="3302" extrusionOk="0">
                  <a:moveTo>
                    <a:pt x="77" y="0"/>
                  </a:moveTo>
                  <a:cubicBezTo>
                    <a:pt x="29" y="77"/>
                    <a:pt x="0" y="163"/>
                    <a:pt x="0" y="259"/>
                  </a:cubicBezTo>
                  <a:lnTo>
                    <a:pt x="0" y="1713"/>
                  </a:lnTo>
                  <a:cubicBezTo>
                    <a:pt x="0" y="2259"/>
                    <a:pt x="163" y="2795"/>
                    <a:pt x="459" y="3245"/>
                  </a:cubicBezTo>
                  <a:lnTo>
                    <a:pt x="498" y="3302"/>
                  </a:lnTo>
                  <a:lnTo>
                    <a:pt x="498" y="565"/>
                  </a:lnTo>
                  <a:cubicBezTo>
                    <a:pt x="498" y="412"/>
                    <a:pt x="431" y="259"/>
                    <a:pt x="297" y="163"/>
                  </a:cubicBezTo>
                  <a:lnTo>
                    <a:pt x="77"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570;p69">
              <a:extLst>
                <a:ext uri="{FF2B5EF4-FFF2-40B4-BE49-F238E27FC236}">
                  <a16:creationId xmlns:a16="http://schemas.microsoft.com/office/drawing/2014/main" xmlns="" id="{AF569617-C71F-436D-A617-1FEBCCDBAE33}"/>
                </a:ext>
              </a:extLst>
            </p:cNvPr>
            <p:cNvSpPr/>
            <p:nvPr/>
          </p:nvSpPr>
          <p:spPr>
            <a:xfrm>
              <a:off x="6455277" y="3564757"/>
              <a:ext cx="13104" cy="86711"/>
            </a:xfrm>
            <a:custGeom>
              <a:avLst/>
              <a:gdLst/>
              <a:ahLst/>
              <a:cxnLst/>
              <a:rect l="l" t="t" r="r" b="b"/>
              <a:pathLst>
                <a:path w="499" h="3302" extrusionOk="0">
                  <a:moveTo>
                    <a:pt x="422" y="0"/>
                  </a:moveTo>
                  <a:lnTo>
                    <a:pt x="202" y="163"/>
                  </a:lnTo>
                  <a:cubicBezTo>
                    <a:pt x="68" y="259"/>
                    <a:pt x="1" y="412"/>
                    <a:pt x="1" y="565"/>
                  </a:cubicBezTo>
                  <a:lnTo>
                    <a:pt x="1" y="3302"/>
                  </a:lnTo>
                  <a:lnTo>
                    <a:pt x="39" y="3245"/>
                  </a:lnTo>
                  <a:cubicBezTo>
                    <a:pt x="335" y="2795"/>
                    <a:pt x="498" y="2259"/>
                    <a:pt x="498" y="1713"/>
                  </a:cubicBezTo>
                  <a:lnTo>
                    <a:pt x="498" y="259"/>
                  </a:lnTo>
                  <a:cubicBezTo>
                    <a:pt x="498" y="163"/>
                    <a:pt x="469" y="77"/>
                    <a:pt x="4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571;p69">
              <a:extLst>
                <a:ext uri="{FF2B5EF4-FFF2-40B4-BE49-F238E27FC236}">
                  <a16:creationId xmlns:a16="http://schemas.microsoft.com/office/drawing/2014/main" xmlns="" id="{E60E7C14-F13D-43CA-A1DF-1F65A63221C8}"/>
                </a:ext>
              </a:extLst>
            </p:cNvPr>
            <p:cNvSpPr/>
            <p:nvPr/>
          </p:nvSpPr>
          <p:spPr>
            <a:xfrm>
              <a:off x="6408797" y="3546270"/>
              <a:ext cx="40230" cy="105198"/>
            </a:xfrm>
            <a:custGeom>
              <a:avLst/>
              <a:gdLst/>
              <a:ahLst/>
              <a:cxnLst/>
              <a:rect l="l" t="t" r="r" b="b"/>
              <a:pathLst>
                <a:path w="1532" h="4006" extrusionOk="0">
                  <a:moveTo>
                    <a:pt x="244" y="1"/>
                  </a:moveTo>
                  <a:cubicBezTo>
                    <a:pt x="232" y="1"/>
                    <a:pt x="220" y="6"/>
                    <a:pt x="211" y="15"/>
                  </a:cubicBezTo>
                  <a:lnTo>
                    <a:pt x="0" y="293"/>
                  </a:lnTo>
                  <a:lnTo>
                    <a:pt x="335" y="714"/>
                  </a:lnTo>
                  <a:cubicBezTo>
                    <a:pt x="355" y="739"/>
                    <a:pt x="386" y="751"/>
                    <a:pt x="418" y="751"/>
                  </a:cubicBezTo>
                  <a:cubicBezTo>
                    <a:pt x="446" y="751"/>
                    <a:pt x="475" y="741"/>
                    <a:pt x="498" y="723"/>
                  </a:cubicBezTo>
                  <a:lnTo>
                    <a:pt x="641" y="609"/>
                  </a:lnTo>
                  <a:lnTo>
                    <a:pt x="641" y="4006"/>
                  </a:lnTo>
                  <a:lnTo>
                    <a:pt x="890" y="4006"/>
                  </a:lnTo>
                  <a:lnTo>
                    <a:pt x="890" y="609"/>
                  </a:lnTo>
                  <a:lnTo>
                    <a:pt x="1034" y="723"/>
                  </a:lnTo>
                  <a:cubicBezTo>
                    <a:pt x="1055" y="745"/>
                    <a:pt x="1081" y="755"/>
                    <a:pt x="1106" y="755"/>
                  </a:cubicBezTo>
                  <a:cubicBezTo>
                    <a:pt x="1136" y="755"/>
                    <a:pt x="1166" y="740"/>
                    <a:pt x="1187" y="714"/>
                  </a:cubicBezTo>
                  <a:lnTo>
                    <a:pt x="1531" y="293"/>
                  </a:lnTo>
                  <a:lnTo>
                    <a:pt x="1321" y="25"/>
                  </a:lnTo>
                  <a:cubicBezTo>
                    <a:pt x="1311" y="15"/>
                    <a:pt x="1299" y="10"/>
                    <a:pt x="1287" y="10"/>
                  </a:cubicBezTo>
                  <a:cubicBezTo>
                    <a:pt x="1275" y="10"/>
                    <a:pt x="1263" y="15"/>
                    <a:pt x="1254" y="25"/>
                  </a:cubicBezTo>
                  <a:lnTo>
                    <a:pt x="766" y="503"/>
                  </a:lnTo>
                  <a:lnTo>
                    <a:pt x="278" y="15"/>
                  </a:lnTo>
                  <a:cubicBezTo>
                    <a:pt x="268" y="6"/>
                    <a:pt x="256" y="1"/>
                    <a:pt x="2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572;p69">
              <a:extLst>
                <a:ext uri="{FF2B5EF4-FFF2-40B4-BE49-F238E27FC236}">
                  <a16:creationId xmlns:a16="http://schemas.microsoft.com/office/drawing/2014/main" xmlns="" id="{536B9033-E237-4CC9-9966-30FDD4A2B5F6}"/>
                </a:ext>
              </a:extLst>
            </p:cNvPr>
            <p:cNvSpPr/>
            <p:nvPr/>
          </p:nvSpPr>
          <p:spPr>
            <a:xfrm>
              <a:off x="6425866" y="3664781"/>
              <a:ext cx="6329" cy="32694"/>
            </a:xfrm>
            <a:custGeom>
              <a:avLst/>
              <a:gdLst/>
              <a:ahLst/>
              <a:cxnLst/>
              <a:rect l="l" t="t" r="r" b="b"/>
              <a:pathLst>
                <a:path w="241" h="1245" extrusionOk="0">
                  <a:moveTo>
                    <a:pt x="116" y="0"/>
                  </a:moveTo>
                  <a:cubicBezTo>
                    <a:pt x="49" y="0"/>
                    <a:pt x="1" y="48"/>
                    <a:pt x="1" y="115"/>
                  </a:cubicBezTo>
                  <a:lnTo>
                    <a:pt x="1" y="1244"/>
                  </a:lnTo>
                  <a:lnTo>
                    <a:pt x="240" y="1244"/>
                  </a:lnTo>
                  <a:lnTo>
                    <a:pt x="240" y="115"/>
                  </a:lnTo>
                  <a:cubicBezTo>
                    <a:pt x="240" y="48"/>
                    <a:pt x="183" y="0"/>
                    <a:pt x="116" y="0"/>
                  </a:cubicBez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573;p69">
              <a:extLst>
                <a:ext uri="{FF2B5EF4-FFF2-40B4-BE49-F238E27FC236}">
                  <a16:creationId xmlns:a16="http://schemas.microsoft.com/office/drawing/2014/main" xmlns="" id="{4C9474A3-E155-4881-9364-104286EC92E7}"/>
                </a:ext>
              </a:extLst>
            </p:cNvPr>
            <p:cNvSpPr/>
            <p:nvPr/>
          </p:nvSpPr>
          <p:spPr>
            <a:xfrm>
              <a:off x="6402494" y="3480567"/>
              <a:ext cx="52809" cy="59321"/>
            </a:xfrm>
            <a:custGeom>
              <a:avLst/>
              <a:gdLst/>
              <a:ahLst/>
              <a:cxnLst/>
              <a:rect l="l" t="t" r="r" b="b"/>
              <a:pathLst>
                <a:path w="2011" h="2259" extrusionOk="0">
                  <a:moveTo>
                    <a:pt x="757" y="0"/>
                  </a:moveTo>
                  <a:cubicBezTo>
                    <a:pt x="345" y="0"/>
                    <a:pt x="1" y="335"/>
                    <a:pt x="1" y="756"/>
                  </a:cubicBezTo>
                  <a:lnTo>
                    <a:pt x="1" y="1254"/>
                  </a:lnTo>
                  <a:cubicBezTo>
                    <a:pt x="1" y="1809"/>
                    <a:pt x="451" y="2259"/>
                    <a:pt x="1006" y="2259"/>
                  </a:cubicBezTo>
                  <a:cubicBezTo>
                    <a:pt x="1561" y="2259"/>
                    <a:pt x="2011" y="1809"/>
                    <a:pt x="2011" y="1254"/>
                  </a:cubicBezTo>
                  <a:lnTo>
                    <a:pt x="2011" y="756"/>
                  </a:lnTo>
                  <a:cubicBezTo>
                    <a:pt x="2011" y="335"/>
                    <a:pt x="1676" y="0"/>
                    <a:pt x="1254"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574;p69">
              <a:extLst>
                <a:ext uri="{FF2B5EF4-FFF2-40B4-BE49-F238E27FC236}">
                  <a16:creationId xmlns:a16="http://schemas.microsoft.com/office/drawing/2014/main" xmlns="" id="{E50A9FC6-A9C7-4941-8247-8BFDD4CC8500}"/>
                </a:ext>
              </a:extLst>
            </p:cNvPr>
            <p:cNvSpPr/>
            <p:nvPr/>
          </p:nvSpPr>
          <p:spPr>
            <a:xfrm>
              <a:off x="6402757" y="3480567"/>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5"/>
                    <a:pt x="747" y="1254"/>
                  </a:cubicBezTo>
                  <a:lnTo>
                    <a:pt x="747" y="756"/>
                  </a:lnTo>
                  <a:cubicBezTo>
                    <a:pt x="747" y="383"/>
                    <a:pt x="1005" y="77"/>
                    <a:pt x="136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575;p69">
              <a:extLst>
                <a:ext uri="{FF2B5EF4-FFF2-40B4-BE49-F238E27FC236}">
                  <a16:creationId xmlns:a16="http://schemas.microsoft.com/office/drawing/2014/main" xmlns="" id="{913EF829-E94E-4620-AFBB-9F0049C29BA9}"/>
                </a:ext>
              </a:extLst>
            </p:cNvPr>
            <p:cNvSpPr/>
            <p:nvPr/>
          </p:nvSpPr>
          <p:spPr>
            <a:xfrm>
              <a:off x="6402494" y="3480567"/>
              <a:ext cx="52809" cy="26418"/>
            </a:xfrm>
            <a:custGeom>
              <a:avLst/>
              <a:gdLst/>
              <a:ahLst/>
              <a:cxnLst/>
              <a:rect l="l" t="t" r="r" b="b"/>
              <a:pathLst>
                <a:path w="2011" h="1006" extrusionOk="0">
                  <a:moveTo>
                    <a:pt x="757" y="0"/>
                  </a:moveTo>
                  <a:cubicBezTo>
                    <a:pt x="336" y="0"/>
                    <a:pt x="1" y="335"/>
                    <a:pt x="1" y="756"/>
                  </a:cubicBezTo>
                  <a:cubicBezTo>
                    <a:pt x="1" y="756"/>
                    <a:pt x="757" y="1005"/>
                    <a:pt x="2011" y="1005"/>
                  </a:cubicBezTo>
                  <a:lnTo>
                    <a:pt x="2011" y="756"/>
                  </a:lnTo>
                  <a:cubicBezTo>
                    <a:pt x="201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576;p69">
              <a:extLst>
                <a:ext uri="{FF2B5EF4-FFF2-40B4-BE49-F238E27FC236}">
                  <a16:creationId xmlns:a16="http://schemas.microsoft.com/office/drawing/2014/main" xmlns="" id="{8C8AD7C6-C14F-4E42-9B26-F28153A668CF}"/>
                </a:ext>
              </a:extLst>
            </p:cNvPr>
            <p:cNvSpPr/>
            <p:nvPr/>
          </p:nvSpPr>
          <p:spPr>
            <a:xfrm>
              <a:off x="6402757" y="3480567"/>
              <a:ext cx="35950" cy="23897"/>
            </a:xfrm>
            <a:custGeom>
              <a:avLst/>
              <a:gdLst/>
              <a:ahLst/>
              <a:cxnLst/>
              <a:rect l="l" t="t" r="r" b="b"/>
              <a:pathLst>
                <a:path w="1369" h="910" extrusionOk="0">
                  <a:moveTo>
                    <a:pt x="747" y="0"/>
                  </a:moveTo>
                  <a:cubicBezTo>
                    <a:pt x="335" y="0"/>
                    <a:pt x="0" y="335"/>
                    <a:pt x="0" y="756"/>
                  </a:cubicBezTo>
                  <a:cubicBezTo>
                    <a:pt x="240" y="823"/>
                    <a:pt x="498" y="881"/>
                    <a:pt x="747" y="909"/>
                  </a:cubicBezTo>
                  <a:lnTo>
                    <a:pt x="747" y="756"/>
                  </a:lnTo>
                  <a:cubicBezTo>
                    <a:pt x="747" y="383"/>
                    <a:pt x="1005" y="77"/>
                    <a:pt x="136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577;p69">
              <a:extLst>
                <a:ext uri="{FF2B5EF4-FFF2-40B4-BE49-F238E27FC236}">
                  <a16:creationId xmlns:a16="http://schemas.microsoft.com/office/drawing/2014/main" xmlns="" id="{071C974B-E77F-4992-BC1A-1BAD6D07BF41}"/>
                </a:ext>
              </a:extLst>
            </p:cNvPr>
            <p:cNvSpPr/>
            <p:nvPr/>
          </p:nvSpPr>
          <p:spPr>
            <a:xfrm>
              <a:off x="6520874" y="3533087"/>
              <a:ext cx="26418" cy="26418"/>
            </a:xfrm>
            <a:custGeom>
              <a:avLst/>
              <a:gdLst/>
              <a:ahLst/>
              <a:cxnLst/>
              <a:rect l="l" t="t" r="r" b="b"/>
              <a:pathLst>
                <a:path w="1006"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578;p69">
              <a:extLst>
                <a:ext uri="{FF2B5EF4-FFF2-40B4-BE49-F238E27FC236}">
                  <a16:creationId xmlns:a16="http://schemas.microsoft.com/office/drawing/2014/main" xmlns="" id="{AC936159-EF2A-4012-9CE0-29F1DBD16D60}"/>
                </a:ext>
              </a:extLst>
            </p:cNvPr>
            <p:cNvSpPr/>
            <p:nvPr/>
          </p:nvSpPr>
          <p:spPr>
            <a:xfrm>
              <a:off x="6519614" y="3533087"/>
              <a:ext cx="28939" cy="19931"/>
            </a:xfrm>
            <a:custGeom>
              <a:avLst/>
              <a:gdLst/>
              <a:ahLst/>
              <a:cxnLst/>
              <a:rect l="l" t="t" r="r" b="b"/>
              <a:pathLst>
                <a:path w="1102" h="759" extrusionOk="0">
                  <a:moveTo>
                    <a:pt x="48" y="0"/>
                  </a:moveTo>
                  <a:lnTo>
                    <a:pt x="48" y="508"/>
                  </a:lnTo>
                  <a:cubicBezTo>
                    <a:pt x="48" y="555"/>
                    <a:pt x="29" y="603"/>
                    <a:pt x="1" y="651"/>
                  </a:cubicBezTo>
                  <a:cubicBezTo>
                    <a:pt x="178"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579;p69">
              <a:extLst>
                <a:ext uri="{FF2B5EF4-FFF2-40B4-BE49-F238E27FC236}">
                  <a16:creationId xmlns:a16="http://schemas.microsoft.com/office/drawing/2014/main" xmlns="" id="{A99B8C69-9122-47ED-AC63-8F8483D2BAAE}"/>
                </a:ext>
              </a:extLst>
            </p:cNvPr>
            <p:cNvSpPr/>
            <p:nvPr/>
          </p:nvSpPr>
          <p:spPr>
            <a:xfrm>
              <a:off x="6494483" y="3553938"/>
              <a:ext cx="79200" cy="97530"/>
            </a:xfrm>
            <a:custGeom>
              <a:avLst/>
              <a:gdLst/>
              <a:ahLst/>
              <a:cxnLst/>
              <a:rect l="l" t="t" r="r" b="b"/>
              <a:pathLst>
                <a:path w="3016" h="3714" extrusionOk="0">
                  <a:moveTo>
                    <a:pt x="737" y="1"/>
                  </a:moveTo>
                  <a:lnTo>
                    <a:pt x="278" y="230"/>
                  </a:lnTo>
                  <a:cubicBezTo>
                    <a:pt x="115" y="317"/>
                    <a:pt x="10" y="489"/>
                    <a:pt x="10" y="680"/>
                  </a:cubicBezTo>
                  <a:lnTo>
                    <a:pt x="10" y="2135"/>
                  </a:lnTo>
                  <a:cubicBezTo>
                    <a:pt x="1" y="2671"/>
                    <a:pt x="163" y="3207"/>
                    <a:pt x="469" y="3657"/>
                  </a:cubicBezTo>
                  <a:lnTo>
                    <a:pt x="508" y="3714"/>
                  </a:lnTo>
                  <a:lnTo>
                    <a:pt x="2508" y="3714"/>
                  </a:lnTo>
                  <a:lnTo>
                    <a:pt x="2546" y="3657"/>
                  </a:lnTo>
                  <a:cubicBezTo>
                    <a:pt x="2852" y="3207"/>
                    <a:pt x="3015" y="2671"/>
                    <a:pt x="3006" y="2135"/>
                  </a:cubicBezTo>
                  <a:lnTo>
                    <a:pt x="3006" y="680"/>
                  </a:lnTo>
                  <a:cubicBezTo>
                    <a:pt x="3006" y="489"/>
                    <a:pt x="2900" y="317"/>
                    <a:pt x="2738" y="230"/>
                  </a:cubicBezTo>
                  <a:lnTo>
                    <a:pt x="2278" y="1"/>
                  </a:lnTo>
                  <a:cubicBezTo>
                    <a:pt x="2111" y="203"/>
                    <a:pt x="1603" y="211"/>
                    <a:pt x="1523" y="211"/>
                  </a:cubicBezTo>
                  <a:cubicBezTo>
                    <a:pt x="1516" y="211"/>
                    <a:pt x="1513" y="211"/>
                    <a:pt x="1513" y="211"/>
                  </a:cubicBezTo>
                  <a:cubicBezTo>
                    <a:pt x="1513" y="211"/>
                    <a:pt x="1509" y="211"/>
                    <a:pt x="1502" y="211"/>
                  </a:cubicBezTo>
                  <a:cubicBezTo>
                    <a:pt x="1420" y="211"/>
                    <a:pt x="905" y="203"/>
                    <a:pt x="737"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580;p69">
              <a:extLst>
                <a:ext uri="{FF2B5EF4-FFF2-40B4-BE49-F238E27FC236}">
                  <a16:creationId xmlns:a16="http://schemas.microsoft.com/office/drawing/2014/main" xmlns="" id="{A20EF2F5-7FA7-470A-8BAF-5DE3485A689E}"/>
                </a:ext>
              </a:extLst>
            </p:cNvPr>
            <p:cNvSpPr/>
            <p:nvPr/>
          </p:nvSpPr>
          <p:spPr>
            <a:xfrm>
              <a:off x="6507797" y="3651441"/>
              <a:ext cx="52546" cy="46034"/>
            </a:xfrm>
            <a:custGeom>
              <a:avLst/>
              <a:gdLst/>
              <a:ahLst/>
              <a:cxnLst/>
              <a:rect l="l" t="t" r="r" b="b"/>
              <a:pathLst>
                <a:path w="2001" h="1753" extrusionOk="0">
                  <a:moveTo>
                    <a:pt x="1" y="1"/>
                  </a:moveTo>
                  <a:lnTo>
                    <a:pt x="1" y="1503"/>
                  </a:lnTo>
                  <a:cubicBezTo>
                    <a:pt x="1" y="1647"/>
                    <a:pt x="116" y="1752"/>
                    <a:pt x="250" y="1752"/>
                  </a:cubicBezTo>
                  <a:lnTo>
                    <a:pt x="1752" y="1752"/>
                  </a:lnTo>
                  <a:cubicBezTo>
                    <a:pt x="1896"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1;p69">
              <a:extLst>
                <a:ext uri="{FF2B5EF4-FFF2-40B4-BE49-F238E27FC236}">
                  <a16:creationId xmlns:a16="http://schemas.microsoft.com/office/drawing/2014/main" xmlns="" id="{4EECD364-E618-4849-A74C-D5177A1881FA}"/>
                </a:ext>
              </a:extLst>
            </p:cNvPr>
            <p:cNvSpPr/>
            <p:nvPr/>
          </p:nvSpPr>
          <p:spPr>
            <a:xfrm>
              <a:off x="6494483" y="3564757"/>
              <a:ext cx="13340" cy="86711"/>
            </a:xfrm>
            <a:custGeom>
              <a:avLst/>
              <a:gdLst/>
              <a:ahLst/>
              <a:cxnLst/>
              <a:rect l="l" t="t" r="r" b="b"/>
              <a:pathLst>
                <a:path w="508" h="3302" extrusionOk="0">
                  <a:moveTo>
                    <a:pt x="77" y="0"/>
                  </a:moveTo>
                  <a:cubicBezTo>
                    <a:pt x="29" y="77"/>
                    <a:pt x="10" y="163"/>
                    <a:pt x="1" y="259"/>
                  </a:cubicBezTo>
                  <a:lnTo>
                    <a:pt x="1" y="1713"/>
                  </a:lnTo>
                  <a:cubicBezTo>
                    <a:pt x="1" y="2259"/>
                    <a:pt x="163" y="2795"/>
                    <a:pt x="469" y="3245"/>
                  </a:cubicBezTo>
                  <a:lnTo>
                    <a:pt x="508" y="3302"/>
                  </a:lnTo>
                  <a:lnTo>
                    <a:pt x="508" y="565"/>
                  </a:lnTo>
                  <a:cubicBezTo>
                    <a:pt x="508" y="412"/>
                    <a:pt x="431" y="259"/>
                    <a:pt x="307" y="163"/>
                  </a:cubicBezTo>
                  <a:lnTo>
                    <a:pt x="77"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82;p69">
              <a:extLst>
                <a:ext uri="{FF2B5EF4-FFF2-40B4-BE49-F238E27FC236}">
                  <a16:creationId xmlns:a16="http://schemas.microsoft.com/office/drawing/2014/main" xmlns="" id="{FFAF9AA3-B69B-4588-B296-B5D8339D54BE}"/>
                </a:ext>
              </a:extLst>
            </p:cNvPr>
            <p:cNvSpPr/>
            <p:nvPr/>
          </p:nvSpPr>
          <p:spPr>
            <a:xfrm>
              <a:off x="6513837" y="3546532"/>
              <a:ext cx="40493" cy="104935"/>
            </a:xfrm>
            <a:custGeom>
              <a:avLst/>
              <a:gdLst/>
              <a:ahLst/>
              <a:cxnLst/>
              <a:rect l="l" t="t" r="r" b="b"/>
              <a:pathLst>
                <a:path w="1542" h="3996" extrusionOk="0">
                  <a:moveTo>
                    <a:pt x="254" y="0"/>
                  </a:moveTo>
                  <a:cubicBezTo>
                    <a:pt x="242" y="0"/>
                    <a:pt x="230" y="5"/>
                    <a:pt x="221" y="15"/>
                  </a:cubicBezTo>
                  <a:lnTo>
                    <a:pt x="0" y="283"/>
                  </a:lnTo>
                  <a:lnTo>
                    <a:pt x="345" y="704"/>
                  </a:lnTo>
                  <a:cubicBezTo>
                    <a:pt x="367" y="732"/>
                    <a:pt x="399" y="747"/>
                    <a:pt x="432" y="747"/>
                  </a:cubicBezTo>
                  <a:cubicBezTo>
                    <a:pt x="455" y="747"/>
                    <a:pt x="478" y="739"/>
                    <a:pt x="498" y="723"/>
                  </a:cubicBezTo>
                  <a:lnTo>
                    <a:pt x="651" y="599"/>
                  </a:lnTo>
                  <a:lnTo>
                    <a:pt x="651" y="3996"/>
                  </a:lnTo>
                  <a:lnTo>
                    <a:pt x="900" y="3996"/>
                  </a:lnTo>
                  <a:lnTo>
                    <a:pt x="900" y="599"/>
                  </a:lnTo>
                  <a:lnTo>
                    <a:pt x="1044" y="713"/>
                  </a:lnTo>
                  <a:cubicBezTo>
                    <a:pt x="1065" y="735"/>
                    <a:pt x="1093" y="745"/>
                    <a:pt x="1120" y="745"/>
                  </a:cubicBezTo>
                  <a:cubicBezTo>
                    <a:pt x="1153" y="745"/>
                    <a:pt x="1185" y="730"/>
                    <a:pt x="1206" y="704"/>
                  </a:cubicBezTo>
                  <a:lnTo>
                    <a:pt x="1541" y="283"/>
                  </a:lnTo>
                  <a:lnTo>
                    <a:pt x="1331" y="15"/>
                  </a:lnTo>
                  <a:cubicBezTo>
                    <a:pt x="1321" y="5"/>
                    <a:pt x="1309" y="0"/>
                    <a:pt x="1297" y="0"/>
                  </a:cubicBezTo>
                  <a:cubicBezTo>
                    <a:pt x="1285" y="0"/>
                    <a:pt x="1273" y="5"/>
                    <a:pt x="1264" y="15"/>
                  </a:cubicBezTo>
                  <a:lnTo>
                    <a:pt x="776" y="493"/>
                  </a:lnTo>
                  <a:lnTo>
                    <a:pt x="288" y="15"/>
                  </a:lnTo>
                  <a:cubicBezTo>
                    <a:pt x="278" y="5"/>
                    <a:pt x="266" y="0"/>
                    <a:pt x="25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583;p69">
              <a:extLst>
                <a:ext uri="{FF2B5EF4-FFF2-40B4-BE49-F238E27FC236}">
                  <a16:creationId xmlns:a16="http://schemas.microsoft.com/office/drawing/2014/main" xmlns="" id="{7BF1605F-99AA-4A1B-B491-E579540E095D}"/>
                </a:ext>
              </a:extLst>
            </p:cNvPr>
            <p:cNvSpPr/>
            <p:nvPr/>
          </p:nvSpPr>
          <p:spPr>
            <a:xfrm>
              <a:off x="6530932" y="3664755"/>
              <a:ext cx="6565" cy="32720"/>
            </a:xfrm>
            <a:custGeom>
              <a:avLst/>
              <a:gdLst/>
              <a:ahLst/>
              <a:cxnLst/>
              <a:rect l="l" t="t" r="r" b="b"/>
              <a:pathLst>
                <a:path w="250" h="1246" extrusionOk="0">
                  <a:moveTo>
                    <a:pt x="139" y="0"/>
                  </a:moveTo>
                  <a:cubicBezTo>
                    <a:pt x="134" y="0"/>
                    <a:pt x="130" y="0"/>
                    <a:pt x="125" y="1"/>
                  </a:cubicBezTo>
                  <a:cubicBezTo>
                    <a:pt x="58" y="1"/>
                    <a:pt x="0" y="49"/>
                    <a:pt x="0" y="116"/>
                  </a:cubicBezTo>
                  <a:lnTo>
                    <a:pt x="0" y="1245"/>
                  </a:lnTo>
                  <a:lnTo>
                    <a:pt x="249" y="1245"/>
                  </a:lnTo>
                  <a:lnTo>
                    <a:pt x="249" y="116"/>
                  </a:lnTo>
                  <a:cubicBezTo>
                    <a:pt x="249" y="54"/>
                    <a:pt x="200" y="0"/>
                    <a:pt x="139" y="0"/>
                  </a:cubicBez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584;p69">
              <a:extLst>
                <a:ext uri="{FF2B5EF4-FFF2-40B4-BE49-F238E27FC236}">
                  <a16:creationId xmlns:a16="http://schemas.microsoft.com/office/drawing/2014/main" xmlns="" id="{39791B1E-DF1B-44DE-949E-4C94756D2ADA}"/>
                </a:ext>
              </a:extLst>
            </p:cNvPr>
            <p:cNvSpPr/>
            <p:nvPr/>
          </p:nvSpPr>
          <p:spPr>
            <a:xfrm>
              <a:off x="6507797" y="3480567"/>
              <a:ext cx="52546" cy="59321"/>
            </a:xfrm>
            <a:custGeom>
              <a:avLst/>
              <a:gdLst/>
              <a:ahLst/>
              <a:cxnLst/>
              <a:rect l="l" t="t" r="r" b="b"/>
              <a:pathLst>
                <a:path w="2001" h="2259" extrusionOk="0">
                  <a:moveTo>
                    <a:pt x="747" y="0"/>
                  </a:moveTo>
                  <a:cubicBezTo>
                    <a:pt x="336" y="0"/>
                    <a:pt x="1" y="335"/>
                    <a:pt x="1" y="756"/>
                  </a:cubicBezTo>
                  <a:lnTo>
                    <a:pt x="1" y="1254"/>
                  </a:lnTo>
                  <a:cubicBezTo>
                    <a:pt x="1" y="1809"/>
                    <a:pt x="451" y="2259"/>
                    <a:pt x="100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585;p69">
              <a:extLst>
                <a:ext uri="{FF2B5EF4-FFF2-40B4-BE49-F238E27FC236}">
                  <a16:creationId xmlns:a16="http://schemas.microsoft.com/office/drawing/2014/main" xmlns="" id="{7EEFD792-042C-40B8-B74B-3C2083575471}"/>
                </a:ext>
              </a:extLst>
            </p:cNvPr>
            <p:cNvSpPr/>
            <p:nvPr/>
          </p:nvSpPr>
          <p:spPr>
            <a:xfrm>
              <a:off x="6507797" y="3480567"/>
              <a:ext cx="36213" cy="59269"/>
            </a:xfrm>
            <a:custGeom>
              <a:avLst/>
              <a:gdLst/>
              <a:ahLst/>
              <a:cxnLst/>
              <a:rect l="l" t="t" r="r" b="b"/>
              <a:pathLst>
                <a:path w="1379" h="2257" extrusionOk="0">
                  <a:moveTo>
                    <a:pt x="757" y="0"/>
                  </a:moveTo>
                  <a:cubicBezTo>
                    <a:pt x="345" y="0"/>
                    <a:pt x="1" y="335"/>
                    <a:pt x="1" y="756"/>
                  </a:cubicBezTo>
                  <a:lnTo>
                    <a:pt x="1" y="1254"/>
                  </a:lnTo>
                  <a:cubicBezTo>
                    <a:pt x="1" y="1828"/>
                    <a:pt x="472" y="2257"/>
                    <a:pt x="1002" y="2257"/>
                  </a:cubicBezTo>
                  <a:cubicBezTo>
                    <a:pt x="1126" y="2257"/>
                    <a:pt x="1253" y="2233"/>
                    <a:pt x="1379" y="2182"/>
                  </a:cubicBezTo>
                  <a:cubicBezTo>
                    <a:pt x="1006" y="2029"/>
                    <a:pt x="757" y="1665"/>
                    <a:pt x="747" y="1254"/>
                  </a:cubicBezTo>
                  <a:lnTo>
                    <a:pt x="747" y="756"/>
                  </a:lnTo>
                  <a:cubicBezTo>
                    <a:pt x="747" y="383"/>
                    <a:pt x="1015" y="77"/>
                    <a:pt x="1379" y="10"/>
                  </a:cubicBezTo>
                  <a:cubicBezTo>
                    <a:pt x="134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586;p69">
              <a:extLst>
                <a:ext uri="{FF2B5EF4-FFF2-40B4-BE49-F238E27FC236}">
                  <a16:creationId xmlns:a16="http://schemas.microsoft.com/office/drawing/2014/main" xmlns="" id="{548FE917-747E-4DAA-8CBD-9F225D79AA2F}"/>
                </a:ext>
              </a:extLst>
            </p:cNvPr>
            <p:cNvSpPr/>
            <p:nvPr/>
          </p:nvSpPr>
          <p:spPr>
            <a:xfrm>
              <a:off x="6507797" y="3480567"/>
              <a:ext cx="52546" cy="26418"/>
            </a:xfrm>
            <a:custGeom>
              <a:avLst/>
              <a:gdLst/>
              <a:ahLst/>
              <a:cxnLst/>
              <a:rect l="l" t="t" r="r" b="b"/>
              <a:pathLst>
                <a:path w="2001" h="1006" extrusionOk="0">
                  <a:moveTo>
                    <a:pt x="747" y="0"/>
                  </a:moveTo>
                  <a:cubicBezTo>
                    <a:pt x="336" y="0"/>
                    <a:pt x="1" y="335"/>
                    <a:pt x="1" y="756"/>
                  </a:cubicBezTo>
                  <a:cubicBezTo>
                    <a:pt x="1" y="756"/>
                    <a:pt x="74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587;p69">
              <a:extLst>
                <a:ext uri="{FF2B5EF4-FFF2-40B4-BE49-F238E27FC236}">
                  <a16:creationId xmlns:a16="http://schemas.microsoft.com/office/drawing/2014/main" xmlns="" id="{783EC1F0-B0AF-40C1-8D50-BC605FBF6955}"/>
                </a:ext>
              </a:extLst>
            </p:cNvPr>
            <p:cNvSpPr/>
            <p:nvPr/>
          </p:nvSpPr>
          <p:spPr>
            <a:xfrm>
              <a:off x="6507797" y="3480567"/>
              <a:ext cx="36213" cy="23897"/>
            </a:xfrm>
            <a:custGeom>
              <a:avLst/>
              <a:gdLst/>
              <a:ahLst/>
              <a:cxnLst/>
              <a:rect l="l" t="t" r="r" b="b"/>
              <a:pathLst>
                <a:path w="1379" h="910" extrusionOk="0">
                  <a:moveTo>
                    <a:pt x="757" y="0"/>
                  </a:moveTo>
                  <a:cubicBezTo>
                    <a:pt x="345" y="0"/>
                    <a:pt x="1" y="335"/>
                    <a:pt x="1" y="756"/>
                  </a:cubicBezTo>
                  <a:cubicBezTo>
                    <a:pt x="250" y="823"/>
                    <a:pt x="498" y="881"/>
                    <a:pt x="757" y="909"/>
                  </a:cubicBezTo>
                  <a:lnTo>
                    <a:pt x="757" y="756"/>
                  </a:lnTo>
                  <a:lnTo>
                    <a:pt x="747" y="756"/>
                  </a:lnTo>
                  <a:cubicBezTo>
                    <a:pt x="747" y="383"/>
                    <a:pt x="1015" y="77"/>
                    <a:pt x="1379" y="10"/>
                  </a:cubicBezTo>
                  <a:cubicBezTo>
                    <a:pt x="134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3621;p71">
            <a:extLst>
              <a:ext uri="{FF2B5EF4-FFF2-40B4-BE49-F238E27FC236}">
                <a16:creationId xmlns:a16="http://schemas.microsoft.com/office/drawing/2014/main" xmlns="" id="{8427C565-C500-4544-ADFB-DDF288AC1E62}"/>
              </a:ext>
            </a:extLst>
          </p:cNvPr>
          <p:cNvGrpSpPr/>
          <p:nvPr/>
        </p:nvGrpSpPr>
        <p:grpSpPr>
          <a:xfrm>
            <a:off x="1373457" y="1010882"/>
            <a:ext cx="676806" cy="626139"/>
            <a:chOff x="7050889" y="2913503"/>
            <a:chExt cx="363529" cy="339513"/>
          </a:xfrm>
        </p:grpSpPr>
        <p:sp>
          <p:nvSpPr>
            <p:cNvPr id="89" name="Google Shape;13622;p71">
              <a:extLst>
                <a:ext uri="{FF2B5EF4-FFF2-40B4-BE49-F238E27FC236}">
                  <a16:creationId xmlns:a16="http://schemas.microsoft.com/office/drawing/2014/main" xmlns="" id="{44499551-1BEF-46AF-8058-456E69C65C0A}"/>
                </a:ext>
              </a:extLst>
            </p:cNvPr>
            <p:cNvSpPr/>
            <p:nvPr/>
          </p:nvSpPr>
          <p:spPr>
            <a:xfrm>
              <a:off x="7057814" y="2913503"/>
              <a:ext cx="217893" cy="268146"/>
            </a:xfrm>
            <a:custGeom>
              <a:avLst/>
              <a:gdLst/>
              <a:ahLst/>
              <a:cxnLst/>
              <a:rect l="l" t="t" r="r" b="b"/>
              <a:pathLst>
                <a:path w="8338" h="10261" extrusionOk="0">
                  <a:moveTo>
                    <a:pt x="8338" y="0"/>
                  </a:moveTo>
                  <a:lnTo>
                    <a:pt x="1818" y="1443"/>
                  </a:lnTo>
                  <a:lnTo>
                    <a:pt x="1818" y="3741"/>
                  </a:lnTo>
                  <a:lnTo>
                    <a:pt x="1818" y="8655"/>
                  </a:lnTo>
                  <a:cubicBezTo>
                    <a:pt x="1597" y="8558"/>
                    <a:pt x="1357" y="8510"/>
                    <a:pt x="1126" y="8501"/>
                  </a:cubicBezTo>
                  <a:cubicBezTo>
                    <a:pt x="501" y="8501"/>
                    <a:pt x="1" y="8895"/>
                    <a:pt x="1" y="9385"/>
                  </a:cubicBezTo>
                  <a:cubicBezTo>
                    <a:pt x="1" y="9866"/>
                    <a:pt x="501" y="10260"/>
                    <a:pt x="1126" y="10260"/>
                  </a:cubicBezTo>
                  <a:cubicBezTo>
                    <a:pt x="2251" y="10260"/>
                    <a:pt x="2578" y="9405"/>
                    <a:pt x="2578" y="9068"/>
                  </a:cubicBezTo>
                  <a:lnTo>
                    <a:pt x="2578" y="3577"/>
                  </a:lnTo>
                  <a:lnTo>
                    <a:pt x="7578" y="2462"/>
                  </a:lnTo>
                  <a:lnTo>
                    <a:pt x="7578" y="7154"/>
                  </a:lnTo>
                  <a:cubicBezTo>
                    <a:pt x="7357" y="7058"/>
                    <a:pt x="7126" y="7010"/>
                    <a:pt x="6886" y="7001"/>
                  </a:cubicBezTo>
                  <a:cubicBezTo>
                    <a:pt x="6270" y="7001"/>
                    <a:pt x="5770" y="7395"/>
                    <a:pt x="5770" y="7876"/>
                  </a:cubicBezTo>
                  <a:cubicBezTo>
                    <a:pt x="5770" y="8366"/>
                    <a:pt x="6270" y="8760"/>
                    <a:pt x="6886" y="8760"/>
                  </a:cubicBezTo>
                  <a:cubicBezTo>
                    <a:pt x="7886" y="8760"/>
                    <a:pt x="8338" y="8020"/>
                    <a:pt x="8338" y="7529"/>
                  </a:cubicBezTo>
                  <a:cubicBezTo>
                    <a:pt x="8338" y="7241"/>
                    <a:pt x="8338" y="2298"/>
                    <a:pt x="8338" y="2298"/>
                  </a:cubicBezTo>
                  <a:lnTo>
                    <a:pt x="8338" y="0"/>
                  </a:lnTo>
                  <a:close/>
                </a:path>
              </a:pathLst>
            </a:custGeom>
            <a:solidFill>
              <a:srgbClr val="A9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0" name="Google Shape;13623;p71">
              <a:extLst>
                <a:ext uri="{FF2B5EF4-FFF2-40B4-BE49-F238E27FC236}">
                  <a16:creationId xmlns:a16="http://schemas.microsoft.com/office/drawing/2014/main" xmlns="" id="{283DA25F-A992-4714-A0C3-DE1CC42C3533}"/>
                </a:ext>
              </a:extLst>
            </p:cNvPr>
            <p:cNvSpPr/>
            <p:nvPr/>
          </p:nvSpPr>
          <p:spPr>
            <a:xfrm>
              <a:off x="7262118" y="2972223"/>
              <a:ext cx="152300" cy="280794"/>
            </a:xfrm>
            <a:custGeom>
              <a:avLst/>
              <a:gdLst/>
              <a:ahLst/>
              <a:cxnLst/>
              <a:rect l="l" t="t" r="r" b="b"/>
              <a:pathLst>
                <a:path w="5828" h="10745" extrusionOk="0">
                  <a:moveTo>
                    <a:pt x="2252" y="1"/>
                  </a:moveTo>
                  <a:cubicBezTo>
                    <a:pt x="2222" y="1"/>
                    <a:pt x="2193" y="25"/>
                    <a:pt x="2193" y="61"/>
                  </a:cubicBezTo>
                  <a:lnTo>
                    <a:pt x="2193" y="8946"/>
                  </a:lnTo>
                  <a:cubicBezTo>
                    <a:pt x="1905" y="8812"/>
                    <a:pt x="1597" y="8735"/>
                    <a:pt x="1280" y="8725"/>
                  </a:cubicBezTo>
                  <a:cubicBezTo>
                    <a:pt x="578" y="8725"/>
                    <a:pt x="1" y="9177"/>
                    <a:pt x="1" y="9735"/>
                  </a:cubicBezTo>
                  <a:cubicBezTo>
                    <a:pt x="1" y="10292"/>
                    <a:pt x="578" y="10744"/>
                    <a:pt x="1280" y="10744"/>
                  </a:cubicBezTo>
                  <a:cubicBezTo>
                    <a:pt x="2347" y="10744"/>
                    <a:pt x="2953" y="9725"/>
                    <a:pt x="2953" y="9167"/>
                  </a:cubicBezTo>
                  <a:lnTo>
                    <a:pt x="2953" y="3552"/>
                  </a:lnTo>
                  <a:cubicBezTo>
                    <a:pt x="4107" y="3994"/>
                    <a:pt x="5097" y="4802"/>
                    <a:pt x="5761" y="5859"/>
                  </a:cubicBezTo>
                  <a:cubicBezTo>
                    <a:pt x="5768" y="5871"/>
                    <a:pt x="5780" y="5876"/>
                    <a:pt x="5792" y="5876"/>
                  </a:cubicBezTo>
                  <a:cubicBezTo>
                    <a:pt x="5810" y="5876"/>
                    <a:pt x="5828" y="5864"/>
                    <a:pt x="5828" y="5840"/>
                  </a:cubicBezTo>
                  <a:cubicBezTo>
                    <a:pt x="5828" y="5282"/>
                    <a:pt x="5761" y="3167"/>
                    <a:pt x="4684" y="2715"/>
                  </a:cubicBezTo>
                  <a:cubicBezTo>
                    <a:pt x="4030" y="2446"/>
                    <a:pt x="3376" y="1676"/>
                    <a:pt x="2914" y="1003"/>
                  </a:cubicBezTo>
                  <a:cubicBezTo>
                    <a:pt x="2895" y="965"/>
                    <a:pt x="2876" y="936"/>
                    <a:pt x="2847" y="907"/>
                  </a:cubicBezTo>
                  <a:cubicBezTo>
                    <a:pt x="2607" y="551"/>
                    <a:pt x="2414" y="234"/>
                    <a:pt x="2299" y="32"/>
                  </a:cubicBezTo>
                  <a:cubicBezTo>
                    <a:pt x="2288" y="10"/>
                    <a:pt x="2270" y="1"/>
                    <a:pt x="2252" y="1"/>
                  </a:cubicBezTo>
                  <a:close/>
                </a:path>
              </a:pathLst>
            </a:custGeom>
            <a:solidFill>
              <a:srgbClr val="A1B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1" name="Google Shape;13624;p71">
              <a:extLst>
                <a:ext uri="{FF2B5EF4-FFF2-40B4-BE49-F238E27FC236}">
                  <a16:creationId xmlns:a16="http://schemas.microsoft.com/office/drawing/2014/main" xmlns="" id="{07FD26E5-A555-460D-B809-64D1CB51DE63}"/>
                </a:ext>
              </a:extLst>
            </p:cNvPr>
            <p:cNvSpPr/>
            <p:nvPr/>
          </p:nvSpPr>
          <p:spPr>
            <a:xfrm>
              <a:off x="7263373" y="3037136"/>
              <a:ext cx="151046" cy="214626"/>
            </a:xfrm>
            <a:custGeom>
              <a:avLst/>
              <a:gdLst/>
              <a:ahLst/>
              <a:cxnLst/>
              <a:rect l="l" t="t" r="r" b="b"/>
              <a:pathLst>
                <a:path w="5780" h="8213" extrusionOk="0">
                  <a:moveTo>
                    <a:pt x="2491" y="0"/>
                  </a:moveTo>
                  <a:lnTo>
                    <a:pt x="2491" y="6212"/>
                  </a:lnTo>
                  <a:cubicBezTo>
                    <a:pt x="2491" y="6760"/>
                    <a:pt x="1895" y="7780"/>
                    <a:pt x="828" y="7780"/>
                  </a:cubicBezTo>
                  <a:cubicBezTo>
                    <a:pt x="539" y="7780"/>
                    <a:pt x="251" y="7703"/>
                    <a:pt x="1" y="7539"/>
                  </a:cubicBezTo>
                  <a:lnTo>
                    <a:pt x="1" y="7539"/>
                  </a:lnTo>
                  <a:lnTo>
                    <a:pt x="20" y="7578"/>
                  </a:lnTo>
                  <a:lnTo>
                    <a:pt x="30" y="7616"/>
                  </a:lnTo>
                  <a:cubicBezTo>
                    <a:pt x="58" y="7664"/>
                    <a:pt x="87" y="7712"/>
                    <a:pt x="116" y="7760"/>
                  </a:cubicBezTo>
                  <a:lnTo>
                    <a:pt x="145" y="7789"/>
                  </a:lnTo>
                  <a:lnTo>
                    <a:pt x="164" y="7818"/>
                  </a:lnTo>
                  <a:cubicBezTo>
                    <a:pt x="193" y="7847"/>
                    <a:pt x="222" y="7876"/>
                    <a:pt x="260" y="7905"/>
                  </a:cubicBezTo>
                  <a:lnTo>
                    <a:pt x="289" y="7933"/>
                  </a:lnTo>
                  <a:lnTo>
                    <a:pt x="299" y="7943"/>
                  </a:lnTo>
                  <a:lnTo>
                    <a:pt x="328" y="7962"/>
                  </a:lnTo>
                  <a:lnTo>
                    <a:pt x="337" y="7972"/>
                  </a:lnTo>
                  <a:lnTo>
                    <a:pt x="366" y="7991"/>
                  </a:lnTo>
                  <a:lnTo>
                    <a:pt x="376" y="7991"/>
                  </a:lnTo>
                  <a:lnTo>
                    <a:pt x="433" y="8030"/>
                  </a:lnTo>
                  <a:lnTo>
                    <a:pt x="443" y="8039"/>
                  </a:lnTo>
                  <a:lnTo>
                    <a:pt x="472" y="8049"/>
                  </a:lnTo>
                  <a:lnTo>
                    <a:pt x="491" y="8068"/>
                  </a:lnTo>
                  <a:lnTo>
                    <a:pt x="520" y="8078"/>
                  </a:lnTo>
                  <a:lnTo>
                    <a:pt x="539" y="8087"/>
                  </a:lnTo>
                  <a:lnTo>
                    <a:pt x="558" y="8097"/>
                  </a:lnTo>
                  <a:lnTo>
                    <a:pt x="587" y="8107"/>
                  </a:lnTo>
                  <a:lnTo>
                    <a:pt x="616" y="8126"/>
                  </a:lnTo>
                  <a:lnTo>
                    <a:pt x="655" y="8135"/>
                  </a:lnTo>
                  <a:lnTo>
                    <a:pt x="683" y="8145"/>
                  </a:lnTo>
                  <a:lnTo>
                    <a:pt x="712" y="8164"/>
                  </a:lnTo>
                  <a:lnTo>
                    <a:pt x="732" y="8164"/>
                  </a:lnTo>
                  <a:lnTo>
                    <a:pt x="770" y="8174"/>
                  </a:lnTo>
                  <a:lnTo>
                    <a:pt x="789" y="8183"/>
                  </a:lnTo>
                  <a:lnTo>
                    <a:pt x="828" y="8193"/>
                  </a:lnTo>
                  <a:lnTo>
                    <a:pt x="847" y="8193"/>
                  </a:lnTo>
                  <a:lnTo>
                    <a:pt x="885" y="8203"/>
                  </a:lnTo>
                  <a:lnTo>
                    <a:pt x="905" y="8203"/>
                  </a:lnTo>
                  <a:lnTo>
                    <a:pt x="953" y="8212"/>
                  </a:lnTo>
                  <a:lnTo>
                    <a:pt x="1222" y="8212"/>
                  </a:lnTo>
                  <a:cubicBezTo>
                    <a:pt x="2280" y="8212"/>
                    <a:pt x="2886" y="7193"/>
                    <a:pt x="2886" y="6635"/>
                  </a:cubicBezTo>
                  <a:lnTo>
                    <a:pt x="2886" y="1068"/>
                  </a:lnTo>
                  <a:cubicBezTo>
                    <a:pt x="4049" y="1510"/>
                    <a:pt x="5040" y="2318"/>
                    <a:pt x="5713" y="3375"/>
                  </a:cubicBezTo>
                  <a:cubicBezTo>
                    <a:pt x="5719" y="3382"/>
                    <a:pt x="5729" y="3385"/>
                    <a:pt x="5738" y="3385"/>
                  </a:cubicBezTo>
                  <a:cubicBezTo>
                    <a:pt x="5755" y="3385"/>
                    <a:pt x="5774" y="3375"/>
                    <a:pt x="5780" y="3356"/>
                  </a:cubicBezTo>
                  <a:cubicBezTo>
                    <a:pt x="5780" y="3260"/>
                    <a:pt x="5780" y="3116"/>
                    <a:pt x="5770" y="2933"/>
                  </a:cubicBezTo>
                  <a:cubicBezTo>
                    <a:pt x="5482" y="2029"/>
                    <a:pt x="4809" y="827"/>
                    <a:pt x="2491" y="0"/>
                  </a:cubicBez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2" name="Google Shape;13625;p71">
              <a:extLst>
                <a:ext uri="{FF2B5EF4-FFF2-40B4-BE49-F238E27FC236}">
                  <a16:creationId xmlns:a16="http://schemas.microsoft.com/office/drawing/2014/main" xmlns="" id="{F11AA591-3A50-4237-A02A-CF65E41822D0}"/>
                </a:ext>
              </a:extLst>
            </p:cNvPr>
            <p:cNvSpPr/>
            <p:nvPr/>
          </p:nvSpPr>
          <p:spPr>
            <a:xfrm>
              <a:off x="7105323" y="2913739"/>
              <a:ext cx="170384" cy="97788"/>
            </a:xfrm>
            <a:custGeom>
              <a:avLst/>
              <a:gdLst/>
              <a:ahLst/>
              <a:cxnLst/>
              <a:rect l="l" t="t" r="r" b="b"/>
              <a:pathLst>
                <a:path w="6520" h="3742" extrusionOk="0">
                  <a:moveTo>
                    <a:pt x="6520" y="1"/>
                  </a:moveTo>
                  <a:lnTo>
                    <a:pt x="0" y="1443"/>
                  </a:lnTo>
                  <a:lnTo>
                    <a:pt x="0" y="3741"/>
                  </a:lnTo>
                  <a:lnTo>
                    <a:pt x="6520" y="2289"/>
                  </a:lnTo>
                  <a:lnTo>
                    <a:pt x="6520" y="1"/>
                  </a:ln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3" name="Google Shape;13626;p71">
              <a:extLst>
                <a:ext uri="{FF2B5EF4-FFF2-40B4-BE49-F238E27FC236}">
                  <a16:creationId xmlns:a16="http://schemas.microsoft.com/office/drawing/2014/main" xmlns="" id="{B50CBF2F-DBA9-406E-9A0A-3C8136765D94}"/>
                </a:ext>
              </a:extLst>
            </p:cNvPr>
            <p:cNvSpPr/>
            <p:nvPr/>
          </p:nvSpPr>
          <p:spPr>
            <a:xfrm>
              <a:off x="7082196" y="2913503"/>
              <a:ext cx="193511" cy="267884"/>
            </a:xfrm>
            <a:custGeom>
              <a:avLst/>
              <a:gdLst/>
              <a:ahLst/>
              <a:cxnLst/>
              <a:rect l="l" t="t" r="r" b="b"/>
              <a:pathLst>
                <a:path w="7405" h="10251" extrusionOk="0">
                  <a:moveTo>
                    <a:pt x="7405" y="0"/>
                  </a:moveTo>
                  <a:lnTo>
                    <a:pt x="885" y="1443"/>
                  </a:lnTo>
                  <a:lnTo>
                    <a:pt x="885" y="3741"/>
                  </a:lnTo>
                  <a:lnTo>
                    <a:pt x="1231" y="3664"/>
                  </a:lnTo>
                  <a:lnTo>
                    <a:pt x="1231" y="9058"/>
                  </a:lnTo>
                  <a:cubicBezTo>
                    <a:pt x="1231" y="9376"/>
                    <a:pt x="953" y="10135"/>
                    <a:pt x="1" y="10241"/>
                  </a:cubicBezTo>
                  <a:cubicBezTo>
                    <a:pt x="68" y="10251"/>
                    <a:pt x="126" y="10251"/>
                    <a:pt x="193" y="10251"/>
                  </a:cubicBezTo>
                  <a:cubicBezTo>
                    <a:pt x="1318" y="10251"/>
                    <a:pt x="1645" y="9395"/>
                    <a:pt x="1645" y="9058"/>
                  </a:cubicBezTo>
                  <a:lnTo>
                    <a:pt x="1645" y="3577"/>
                  </a:lnTo>
                  <a:lnTo>
                    <a:pt x="6241" y="2558"/>
                  </a:lnTo>
                  <a:lnTo>
                    <a:pt x="6991" y="2395"/>
                  </a:lnTo>
                  <a:lnTo>
                    <a:pt x="6991" y="7529"/>
                  </a:lnTo>
                  <a:cubicBezTo>
                    <a:pt x="6991" y="7981"/>
                    <a:pt x="6607" y="8645"/>
                    <a:pt x="5761" y="8751"/>
                  </a:cubicBezTo>
                  <a:cubicBezTo>
                    <a:pt x="5828" y="8751"/>
                    <a:pt x="5886" y="8760"/>
                    <a:pt x="5953" y="8760"/>
                  </a:cubicBezTo>
                  <a:cubicBezTo>
                    <a:pt x="6953" y="8760"/>
                    <a:pt x="7405" y="8020"/>
                    <a:pt x="7405" y="7529"/>
                  </a:cubicBezTo>
                  <a:lnTo>
                    <a:pt x="7405" y="2298"/>
                  </a:lnTo>
                  <a:lnTo>
                    <a:pt x="7405" y="0"/>
                  </a:ln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4" name="Google Shape;13627;p71">
              <a:extLst>
                <a:ext uri="{FF2B5EF4-FFF2-40B4-BE49-F238E27FC236}">
                  <a16:creationId xmlns:a16="http://schemas.microsoft.com/office/drawing/2014/main" xmlns="" id="{B3302061-E348-491C-8612-A8B5F95B0320}"/>
                </a:ext>
              </a:extLst>
            </p:cNvPr>
            <p:cNvSpPr/>
            <p:nvPr/>
          </p:nvSpPr>
          <p:spPr>
            <a:xfrm>
              <a:off x="7354601" y="3215961"/>
              <a:ext cx="50775" cy="17195"/>
            </a:xfrm>
            <a:custGeom>
              <a:avLst/>
              <a:gdLst/>
              <a:ahLst/>
              <a:cxnLst/>
              <a:rect l="l" t="t" r="r" b="b"/>
              <a:pathLst>
                <a:path w="1943" h="658" extrusionOk="0">
                  <a:moveTo>
                    <a:pt x="1689" y="0"/>
                  </a:moveTo>
                  <a:cubicBezTo>
                    <a:pt x="1664" y="0"/>
                    <a:pt x="1639" y="5"/>
                    <a:pt x="1616" y="13"/>
                  </a:cubicBezTo>
                  <a:cubicBezTo>
                    <a:pt x="1424" y="90"/>
                    <a:pt x="1000" y="215"/>
                    <a:pt x="202" y="254"/>
                  </a:cubicBezTo>
                  <a:cubicBezTo>
                    <a:pt x="96" y="254"/>
                    <a:pt x="0" y="340"/>
                    <a:pt x="0" y="456"/>
                  </a:cubicBezTo>
                  <a:cubicBezTo>
                    <a:pt x="0" y="571"/>
                    <a:pt x="96" y="658"/>
                    <a:pt x="202" y="658"/>
                  </a:cubicBezTo>
                  <a:lnTo>
                    <a:pt x="212" y="658"/>
                  </a:lnTo>
                  <a:cubicBezTo>
                    <a:pt x="1039" y="619"/>
                    <a:pt x="1510" y="504"/>
                    <a:pt x="1760" y="408"/>
                  </a:cubicBezTo>
                  <a:cubicBezTo>
                    <a:pt x="1904" y="350"/>
                    <a:pt x="1943" y="187"/>
                    <a:pt x="1847" y="71"/>
                  </a:cubicBezTo>
                  <a:cubicBezTo>
                    <a:pt x="1806" y="24"/>
                    <a:pt x="1747" y="0"/>
                    <a:pt x="1689" y="0"/>
                  </a:cubicBez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5" name="Google Shape;13628;p71">
              <a:extLst>
                <a:ext uri="{FF2B5EF4-FFF2-40B4-BE49-F238E27FC236}">
                  <a16:creationId xmlns:a16="http://schemas.microsoft.com/office/drawing/2014/main" xmlns="" id="{4916BD54-ED48-49A7-9E09-463564C8607F}"/>
                </a:ext>
              </a:extLst>
            </p:cNvPr>
            <p:cNvSpPr/>
            <p:nvPr/>
          </p:nvSpPr>
          <p:spPr>
            <a:xfrm>
              <a:off x="7050889" y="3195813"/>
              <a:ext cx="197431" cy="26786"/>
            </a:xfrm>
            <a:custGeom>
              <a:avLst/>
              <a:gdLst/>
              <a:ahLst/>
              <a:cxnLst/>
              <a:rect l="l" t="t" r="r" b="b"/>
              <a:pathLst>
                <a:path w="7555" h="1025" extrusionOk="0">
                  <a:moveTo>
                    <a:pt x="2504" y="0"/>
                  </a:moveTo>
                  <a:cubicBezTo>
                    <a:pt x="1357" y="0"/>
                    <a:pt x="655" y="173"/>
                    <a:pt x="227" y="371"/>
                  </a:cubicBezTo>
                  <a:cubicBezTo>
                    <a:pt x="1" y="463"/>
                    <a:pt x="111" y="767"/>
                    <a:pt x="308" y="767"/>
                  </a:cubicBezTo>
                  <a:cubicBezTo>
                    <a:pt x="337" y="767"/>
                    <a:pt x="368" y="761"/>
                    <a:pt x="400" y="746"/>
                  </a:cubicBezTo>
                  <a:cubicBezTo>
                    <a:pt x="927" y="505"/>
                    <a:pt x="1669" y="416"/>
                    <a:pt x="2477" y="416"/>
                  </a:cubicBezTo>
                  <a:cubicBezTo>
                    <a:pt x="3826" y="416"/>
                    <a:pt x="5360" y="663"/>
                    <a:pt x="6382" y="861"/>
                  </a:cubicBezTo>
                  <a:cubicBezTo>
                    <a:pt x="6670" y="919"/>
                    <a:pt x="6959" y="977"/>
                    <a:pt x="7237" y="1025"/>
                  </a:cubicBezTo>
                  <a:lnTo>
                    <a:pt x="7276" y="1025"/>
                  </a:lnTo>
                  <a:cubicBezTo>
                    <a:pt x="7526" y="1025"/>
                    <a:pt x="7555" y="669"/>
                    <a:pt x="7305" y="621"/>
                  </a:cubicBezTo>
                  <a:cubicBezTo>
                    <a:pt x="7035" y="573"/>
                    <a:pt x="6747" y="515"/>
                    <a:pt x="6459" y="458"/>
                  </a:cubicBezTo>
                  <a:cubicBezTo>
                    <a:pt x="4755" y="123"/>
                    <a:pt x="3471" y="0"/>
                    <a:pt x="2504" y="0"/>
                  </a:cubicBez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6" name="Google Shape;13629;p71">
              <a:extLst>
                <a:ext uri="{FF2B5EF4-FFF2-40B4-BE49-F238E27FC236}">
                  <a16:creationId xmlns:a16="http://schemas.microsoft.com/office/drawing/2014/main" xmlns="" id="{B045C49B-8C6C-4605-B0A6-FB330F4E4A3F}"/>
                </a:ext>
              </a:extLst>
            </p:cNvPr>
            <p:cNvSpPr/>
            <p:nvPr/>
          </p:nvSpPr>
          <p:spPr>
            <a:xfrm>
              <a:off x="7357371" y="3166361"/>
              <a:ext cx="47509" cy="16803"/>
            </a:xfrm>
            <a:custGeom>
              <a:avLst/>
              <a:gdLst/>
              <a:ahLst/>
              <a:cxnLst/>
              <a:rect l="l" t="t" r="r" b="b"/>
              <a:pathLst>
                <a:path w="1818" h="643" extrusionOk="0">
                  <a:moveTo>
                    <a:pt x="1579" y="0"/>
                  </a:moveTo>
                  <a:cubicBezTo>
                    <a:pt x="1553" y="0"/>
                    <a:pt x="1526" y="6"/>
                    <a:pt x="1500" y="17"/>
                  </a:cubicBezTo>
                  <a:cubicBezTo>
                    <a:pt x="1096" y="152"/>
                    <a:pt x="673" y="219"/>
                    <a:pt x="250" y="238"/>
                  </a:cubicBezTo>
                  <a:cubicBezTo>
                    <a:pt x="0" y="257"/>
                    <a:pt x="10" y="633"/>
                    <a:pt x="269" y="642"/>
                  </a:cubicBezTo>
                  <a:lnTo>
                    <a:pt x="279" y="642"/>
                  </a:lnTo>
                  <a:cubicBezTo>
                    <a:pt x="741" y="623"/>
                    <a:pt x="1202" y="546"/>
                    <a:pt x="1644" y="392"/>
                  </a:cubicBezTo>
                  <a:cubicBezTo>
                    <a:pt x="1769" y="344"/>
                    <a:pt x="1818" y="190"/>
                    <a:pt x="1741" y="84"/>
                  </a:cubicBezTo>
                  <a:cubicBezTo>
                    <a:pt x="1700" y="30"/>
                    <a:pt x="1641" y="0"/>
                    <a:pt x="1579" y="0"/>
                  </a:cubicBezTo>
                  <a:close/>
                </a:path>
              </a:pathLst>
            </a:custGeom>
            <a:solidFill>
              <a:srgbClr val="8C9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97" name="Google Shape;13630;p71">
              <a:extLst>
                <a:ext uri="{FF2B5EF4-FFF2-40B4-BE49-F238E27FC236}">
                  <a16:creationId xmlns:a16="http://schemas.microsoft.com/office/drawing/2014/main" xmlns="" id="{02A3E98E-327E-49A4-9E85-DAE159D17948}"/>
                </a:ext>
              </a:extLst>
            </p:cNvPr>
            <p:cNvSpPr/>
            <p:nvPr/>
          </p:nvSpPr>
          <p:spPr>
            <a:xfrm>
              <a:off x="7145855" y="3147938"/>
              <a:ext cx="145872" cy="31464"/>
            </a:xfrm>
            <a:custGeom>
              <a:avLst/>
              <a:gdLst/>
              <a:ahLst/>
              <a:cxnLst/>
              <a:rect l="l" t="t" r="r" b="b"/>
              <a:pathLst>
                <a:path w="5582" h="1204" extrusionOk="0">
                  <a:moveTo>
                    <a:pt x="286" y="1"/>
                  </a:moveTo>
                  <a:cubicBezTo>
                    <a:pt x="35" y="1"/>
                    <a:pt x="1" y="376"/>
                    <a:pt x="257" y="414"/>
                  </a:cubicBezTo>
                  <a:cubicBezTo>
                    <a:pt x="1007" y="482"/>
                    <a:pt x="1844" y="616"/>
                    <a:pt x="2748" y="789"/>
                  </a:cubicBezTo>
                  <a:cubicBezTo>
                    <a:pt x="3652" y="962"/>
                    <a:pt x="4498" y="1107"/>
                    <a:pt x="5277" y="1203"/>
                  </a:cubicBezTo>
                  <a:lnTo>
                    <a:pt x="5296" y="1203"/>
                  </a:lnTo>
                  <a:cubicBezTo>
                    <a:pt x="5299" y="1203"/>
                    <a:pt x="5302" y="1203"/>
                    <a:pt x="5305" y="1203"/>
                  </a:cubicBezTo>
                  <a:cubicBezTo>
                    <a:pt x="5556" y="1203"/>
                    <a:pt x="5581" y="818"/>
                    <a:pt x="5325" y="799"/>
                  </a:cubicBezTo>
                  <a:cubicBezTo>
                    <a:pt x="4555" y="703"/>
                    <a:pt x="3719" y="559"/>
                    <a:pt x="2825" y="386"/>
                  </a:cubicBezTo>
                  <a:cubicBezTo>
                    <a:pt x="1911" y="203"/>
                    <a:pt x="1055" y="78"/>
                    <a:pt x="296" y="1"/>
                  </a:cubicBezTo>
                  <a:cubicBezTo>
                    <a:pt x="292" y="1"/>
                    <a:pt x="289" y="1"/>
                    <a:pt x="286" y="1"/>
                  </a:cubicBezTo>
                  <a:close/>
                </a:path>
              </a:pathLst>
            </a:custGeom>
            <a:solidFill>
              <a:srgbClr val="8C9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pic>
        <p:nvPicPr>
          <p:cNvPr id="104" name="Picture 103">
            <a:extLst>
              <a:ext uri="{FF2B5EF4-FFF2-40B4-BE49-F238E27FC236}">
                <a16:creationId xmlns:a16="http://schemas.microsoft.com/office/drawing/2014/main" xmlns="" id="{0593E0D5-EB67-4DB0-AA1C-4A2AB2CA2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438" y="4580170"/>
            <a:ext cx="3125269" cy="2077882"/>
          </a:xfrm>
          <a:prstGeom prst="rect">
            <a:avLst/>
          </a:prstGeom>
        </p:spPr>
      </p:pic>
      <p:pic>
        <p:nvPicPr>
          <p:cNvPr id="106" name="Picture 105">
            <a:extLst>
              <a:ext uri="{FF2B5EF4-FFF2-40B4-BE49-F238E27FC236}">
                <a16:creationId xmlns:a16="http://schemas.microsoft.com/office/drawing/2014/main" xmlns="" id="{012B4B33-6FE1-4617-A836-594DF00B9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012" y="4598533"/>
            <a:ext cx="3190584" cy="2121307"/>
          </a:xfrm>
          <a:prstGeom prst="rect">
            <a:avLst/>
          </a:prstGeom>
        </p:spPr>
      </p:pic>
      <p:pic>
        <p:nvPicPr>
          <p:cNvPr id="108" name="Picture 107">
            <a:extLst>
              <a:ext uri="{FF2B5EF4-FFF2-40B4-BE49-F238E27FC236}">
                <a16:creationId xmlns:a16="http://schemas.microsoft.com/office/drawing/2014/main" xmlns="" id="{4D76D722-1E7F-432A-A4F2-32BCE34BB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567" y="4580170"/>
            <a:ext cx="3190584" cy="2121307"/>
          </a:xfrm>
          <a:prstGeom prst="rect">
            <a:avLst/>
          </a:prstGeom>
        </p:spPr>
      </p:pic>
    </p:spTree>
    <p:extLst>
      <p:ext uri="{BB962C8B-B14F-4D97-AF65-F5344CB8AC3E}">
        <p14:creationId xmlns:p14="http://schemas.microsoft.com/office/powerpoint/2010/main" val="4099959345"/>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202</TotalTime>
  <Words>1085</Words>
  <Application>Microsoft Office PowerPoint</Application>
  <PresentationFormat>Custom</PresentationFormat>
  <Paragraphs>73</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Frame</vt:lpstr>
      <vt:lpstr>Студије грчког језика на Филолошком факултету у Београду</vt:lpstr>
      <vt:lpstr>Грчки језик, књижевност култура</vt:lpstr>
      <vt:lpstr> Пријемни испит и упис </vt:lpstr>
      <vt:lpstr>Пријемни испит и упис </vt:lpstr>
      <vt:lpstr> Филолошки факултет и Сала Хероја </vt:lpstr>
      <vt:lpstr>Студијски програм</vt:lpstr>
      <vt:lpstr>Зашто студије неохеленистике у Београду?</vt:lpstr>
      <vt:lpstr>Учионица 125 и Moodle платформа</vt:lpstr>
      <vt:lpstr>Додатне активности</vt:lpstr>
      <vt:lpstr>Манифестације и прославе – културни садржаји</vt:lpstr>
      <vt:lpstr>Стипендије и студентске размене</vt:lpstr>
      <vt:lpstr>Шта након студија?</vt:lpstr>
      <vt:lpstr>Шта кажу наши бивши студенти?</vt:lpstr>
      <vt:lpstr>PowerPoint Presentation</vt:lpstr>
      <vt:lpstr>Где могу да се додатно информишем?</vt:lpstr>
      <vt:lpstr>Информације о пријемном испиту: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Студије грчког језика на Филолошком факултету у Београду</dc:title>
  <dc:creator>Antonina Kostic</dc:creator>
  <cp:lastModifiedBy>Ana</cp:lastModifiedBy>
  <cp:revision>27</cp:revision>
  <dcterms:created xsi:type="dcterms:W3CDTF">2021-03-27T21:27:25Z</dcterms:created>
  <dcterms:modified xsi:type="dcterms:W3CDTF">2021-04-27T08:20:14Z</dcterms:modified>
</cp:coreProperties>
</file>